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564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96961" y="399314"/>
            <a:ext cx="4894077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5878" y="3009894"/>
            <a:ext cx="17196242" cy="566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oi_(identifier)" TargetMode="External"/><Relationship Id="rId13" Type="http://schemas.openxmlformats.org/officeDocument/2006/relationships/hyperlink" Target="https://www.ncbi.nlm.nih.gov/pmc/articles/PMC6798503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dx.doi.org/10.1186/s12984-019-0600-2" TargetMode="External"/><Relationship Id="rId12" Type="http://schemas.openxmlformats.org/officeDocument/2006/relationships/hyperlink" Target="https://en.wikipedia.org/wiki/PMC_(identifier)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2CID_(identifier)" TargetMode="External"/><Relationship Id="rId11" Type="http://schemas.openxmlformats.org/officeDocument/2006/relationships/hyperlink" Target="https://www.worldcat.org/issn/1743-0003" TargetMode="External"/><Relationship Id="rId5" Type="http://schemas.openxmlformats.org/officeDocument/2006/relationships/hyperlink" Target="https://pubmed.ncbi.nlm.nih.gov/35511438" TargetMode="External"/><Relationship Id="rId10" Type="http://schemas.openxmlformats.org/officeDocument/2006/relationships/hyperlink" Target="https://en.wikipedia.org/wiki/ISSN_(identifier)" TargetMode="External"/><Relationship Id="rId4" Type="http://schemas.openxmlformats.org/officeDocument/2006/relationships/hyperlink" Target="https://en.wikipedia.org/wiki/PMID_(identifier)" TargetMode="External"/><Relationship Id="rId9" Type="http://schemas.openxmlformats.org/officeDocument/2006/relationships/hyperlink" Target="https://doi.org/10.1186/s12984-019-0600-2" TargetMode="External"/><Relationship Id="rId14" Type="http://schemas.openxmlformats.org/officeDocument/2006/relationships/hyperlink" Target="https://pubmed.ncbi.nlm.nih.gov/31623670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usculoskeletalkey.com/biomechanics-of-the-hip-knee-and-ankle/" TargetMode="External"/><Relationship Id="rId3" Type="http://schemas.openxmlformats.org/officeDocument/2006/relationships/hyperlink" Target="https://en.wikipedia.org/wiki/Doi_(identifier)" TargetMode="External"/><Relationship Id="rId7" Type="http://schemas.openxmlformats.org/officeDocument/2006/relationships/hyperlink" Target="https://en.wikipedia.org/wiki/S2CID_(identifier)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med.ncbi.nlm.nih.gov/22833518" TargetMode="External"/><Relationship Id="rId5" Type="http://schemas.openxmlformats.org/officeDocument/2006/relationships/hyperlink" Target="https://en.wikipedia.org/wiki/PMID_(identifier)" TargetMode="External"/><Relationship Id="rId4" Type="http://schemas.openxmlformats.org/officeDocument/2006/relationships/hyperlink" Target="https://doi.org/10.1177/0309364612450706" TargetMode="External"/><Relationship Id="rId9" Type="http://schemas.openxmlformats.org/officeDocument/2006/relationships/hyperlink" Target="https://en.wikipedia.org/wiki/ISBN_(identifier)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4744" y="243577"/>
            <a:ext cx="1853643" cy="19678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21935" y="192816"/>
            <a:ext cx="8622665" cy="1778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07820" marR="5080" indent="-1595755">
              <a:lnSpc>
                <a:spcPct val="138600"/>
              </a:lnSpc>
              <a:spcBef>
                <a:spcPts val="90"/>
              </a:spcBef>
            </a:pPr>
            <a:r>
              <a:rPr sz="4150" b="1" spc="120" dirty="0">
                <a:latin typeface="Cambria"/>
                <a:cs typeface="Cambria"/>
              </a:rPr>
              <a:t>S</a:t>
            </a:r>
            <a:r>
              <a:rPr sz="4150" b="1" spc="90" dirty="0">
                <a:latin typeface="Cambria"/>
                <a:cs typeface="Cambria"/>
              </a:rPr>
              <a:t>E</a:t>
            </a:r>
            <a:r>
              <a:rPr sz="4150" b="1" spc="-285" dirty="0">
                <a:latin typeface="Cambria"/>
                <a:cs typeface="Cambria"/>
              </a:rPr>
              <a:t>T</a:t>
            </a:r>
            <a:r>
              <a:rPr sz="4150" b="1" spc="125" dirty="0">
                <a:latin typeface="Cambria"/>
                <a:cs typeface="Cambria"/>
              </a:rPr>
              <a:t>H</a:t>
            </a:r>
            <a:r>
              <a:rPr sz="4150" b="1" spc="-60" dirty="0">
                <a:latin typeface="Cambria"/>
                <a:cs typeface="Cambria"/>
              </a:rPr>
              <a:t>U</a:t>
            </a:r>
            <a:r>
              <a:rPr sz="4150" b="1" spc="-190" dirty="0">
                <a:latin typeface="Cambria"/>
                <a:cs typeface="Cambria"/>
              </a:rPr>
              <a:t> </a:t>
            </a:r>
            <a:r>
              <a:rPr sz="4150" b="1" spc="70" dirty="0">
                <a:latin typeface="Cambria"/>
                <a:cs typeface="Cambria"/>
              </a:rPr>
              <a:t>I</a:t>
            </a:r>
            <a:r>
              <a:rPr sz="4150" b="1" spc="220" dirty="0">
                <a:latin typeface="Cambria"/>
                <a:cs typeface="Cambria"/>
              </a:rPr>
              <a:t>N</a:t>
            </a:r>
            <a:r>
              <a:rPr sz="4150" b="1" spc="120" dirty="0">
                <a:latin typeface="Cambria"/>
                <a:cs typeface="Cambria"/>
              </a:rPr>
              <a:t>S</a:t>
            </a:r>
            <a:r>
              <a:rPr sz="4150" b="1" spc="-285" dirty="0">
                <a:latin typeface="Cambria"/>
                <a:cs typeface="Cambria"/>
              </a:rPr>
              <a:t>T</a:t>
            </a:r>
            <a:r>
              <a:rPr sz="4150" b="1" spc="70" dirty="0">
                <a:latin typeface="Cambria"/>
                <a:cs typeface="Cambria"/>
              </a:rPr>
              <a:t>I</a:t>
            </a:r>
            <a:r>
              <a:rPr sz="4150" b="1" spc="-285" dirty="0">
                <a:latin typeface="Cambria"/>
                <a:cs typeface="Cambria"/>
              </a:rPr>
              <a:t>T</a:t>
            </a:r>
            <a:r>
              <a:rPr sz="4150" b="1" spc="-65" dirty="0">
                <a:latin typeface="Cambria"/>
                <a:cs typeface="Cambria"/>
              </a:rPr>
              <a:t>U</a:t>
            </a:r>
            <a:r>
              <a:rPr sz="4150" b="1" spc="-285" dirty="0">
                <a:latin typeface="Cambria"/>
                <a:cs typeface="Cambria"/>
              </a:rPr>
              <a:t>T</a:t>
            </a:r>
            <a:r>
              <a:rPr sz="4150" b="1" spc="95" dirty="0">
                <a:latin typeface="Cambria"/>
                <a:cs typeface="Cambria"/>
              </a:rPr>
              <a:t>E</a:t>
            </a:r>
            <a:r>
              <a:rPr sz="4150" b="1" spc="-190" dirty="0">
                <a:latin typeface="Cambria"/>
                <a:cs typeface="Cambria"/>
              </a:rPr>
              <a:t> </a:t>
            </a:r>
            <a:r>
              <a:rPr sz="4150" b="1" spc="-65" dirty="0">
                <a:latin typeface="Cambria"/>
                <a:cs typeface="Cambria"/>
              </a:rPr>
              <a:t>OF</a:t>
            </a:r>
            <a:r>
              <a:rPr sz="4150" b="1" spc="-190" dirty="0">
                <a:latin typeface="Cambria"/>
                <a:cs typeface="Cambria"/>
              </a:rPr>
              <a:t> </a:t>
            </a:r>
            <a:r>
              <a:rPr sz="4150" b="1" spc="-285" dirty="0">
                <a:latin typeface="Cambria"/>
                <a:cs typeface="Cambria"/>
              </a:rPr>
              <a:t>T</a:t>
            </a:r>
            <a:r>
              <a:rPr sz="4150" b="1" spc="90" dirty="0">
                <a:latin typeface="Cambria"/>
                <a:cs typeface="Cambria"/>
              </a:rPr>
              <a:t>E</a:t>
            </a:r>
            <a:r>
              <a:rPr sz="4150" b="1" spc="195" dirty="0">
                <a:latin typeface="Cambria"/>
                <a:cs typeface="Cambria"/>
              </a:rPr>
              <a:t>C</a:t>
            </a:r>
            <a:r>
              <a:rPr sz="4150" b="1" spc="125" dirty="0">
                <a:latin typeface="Cambria"/>
                <a:cs typeface="Cambria"/>
              </a:rPr>
              <a:t>H</a:t>
            </a:r>
            <a:r>
              <a:rPr sz="4150" b="1" spc="220" dirty="0">
                <a:latin typeface="Cambria"/>
                <a:cs typeface="Cambria"/>
              </a:rPr>
              <a:t>N</a:t>
            </a:r>
            <a:r>
              <a:rPr sz="4150" b="1" spc="-65" dirty="0">
                <a:latin typeface="Cambria"/>
                <a:cs typeface="Cambria"/>
              </a:rPr>
              <a:t>O</a:t>
            </a:r>
            <a:r>
              <a:rPr sz="4150" b="1" spc="-75" dirty="0">
                <a:latin typeface="Cambria"/>
                <a:cs typeface="Cambria"/>
              </a:rPr>
              <a:t>L</a:t>
            </a:r>
            <a:r>
              <a:rPr sz="4150" b="1" spc="-65" dirty="0">
                <a:latin typeface="Cambria"/>
                <a:cs typeface="Cambria"/>
              </a:rPr>
              <a:t>O</a:t>
            </a:r>
            <a:r>
              <a:rPr sz="4150" b="1" spc="50" dirty="0">
                <a:latin typeface="Cambria"/>
                <a:cs typeface="Cambria"/>
              </a:rPr>
              <a:t>G</a:t>
            </a:r>
            <a:r>
              <a:rPr sz="4150" b="1" spc="-15" dirty="0">
                <a:latin typeface="Cambria"/>
                <a:cs typeface="Cambria"/>
              </a:rPr>
              <a:t>Y  </a:t>
            </a:r>
            <a:r>
              <a:rPr sz="4150" b="1" spc="-80" dirty="0">
                <a:latin typeface="Cambria"/>
                <a:cs typeface="Cambria"/>
              </a:rPr>
              <a:t>PULLOOR,KARIAPATTI</a:t>
            </a:r>
            <a:endParaRPr sz="415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68799" y="3260634"/>
            <a:ext cx="15662275" cy="1111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780405" algn="l"/>
                <a:tab pos="13694410" algn="l"/>
              </a:tabLst>
            </a:pPr>
            <a:r>
              <a:rPr sz="7100" spc="150" dirty="0">
                <a:latin typeface="Cambria"/>
                <a:cs typeface="Cambria"/>
              </a:rPr>
              <a:t>I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440" dirty="0">
                <a:latin typeface="Cambria"/>
                <a:cs typeface="Cambria"/>
              </a:rPr>
              <a:t>N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60" dirty="0">
                <a:latin typeface="Cambria"/>
                <a:cs typeface="Cambria"/>
              </a:rPr>
              <a:t>V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150" dirty="0">
                <a:latin typeface="Cambria"/>
                <a:cs typeface="Cambria"/>
              </a:rPr>
              <a:t>I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280" dirty="0">
                <a:latin typeface="Cambria"/>
                <a:cs typeface="Cambria"/>
              </a:rPr>
              <a:t>S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150" dirty="0">
                <a:latin typeface="Cambria"/>
                <a:cs typeface="Cambria"/>
              </a:rPr>
              <a:t>I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95" dirty="0">
                <a:latin typeface="Cambria"/>
                <a:cs typeface="Cambria"/>
              </a:rPr>
              <a:t>B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55" dirty="0">
                <a:latin typeface="Cambria"/>
                <a:cs typeface="Cambria"/>
              </a:rPr>
              <a:t>L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190" dirty="0">
                <a:latin typeface="Cambria"/>
                <a:cs typeface="Cambria"/>
              </a:rPr>
              <a:t>E</a:t>
            </a:r>
            <a:r>
              <a:rPr sz="7100" dirty="0">
                <a:latin typeface="Cambria"/>
                <a:cs typeface="Cambria"/>
              </a:rPr>
              <a:t>	</a:t>
            </a:r>
            <a:r>
              <a:rPr sz="7100" spc="190" dirty="0">
                <a:latin typeface="Cambria"/>
                <a:cs typeface="Cambria"/>
              </a:rPr>
              <a:t>E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1645" dirty="0">
                <a:latin typeface="Cambria"/>
                <a:cs typeface="Cambria"/>
              </a:rPr>
              <a:t>X</a:t>
            </a:r>
            <a:r>
              <a:rPr sz="7100" spc="-275" dirty="0">
                <a:latin typeface="Cambria"/>
                <a:cs typeface="Cambria"/>
              </a:rPr>
              <a:t>O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280" dirty="0">
                <a:latin typeface="Cambria"/>
                <a:cs typeface="Cambria"/>
              </a:rPr>
              <a:t>S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95" dirty="0">
                <a:latin typeface="Cambria"/>
                <a:cs typeface="Cambria"/>
              </a:rPr>
              <a:t>K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190" dirty="0">
                <a:latin typeface="Cambria"/>
                <a:cs typeface="Cambria"/>
              </a:rPr>
              <a:t>E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55" dirty="0">
                <a:latin typeface="Cambria"/>
                <a:cs typeface="Cambria"/>
              </a:rPr>
              <a:t>L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190" dirty="0">
                <a:latin typeface="Cambria"/>
                <a:cs typeface="Cambria"/>
              </a:rPr>
              <a:t>E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-320" dirty="0">
                <a:latin typeface="Cambria"/>
                <a:cs typeface="Cambria"/>
              </a:rPr>
              <a:t>T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-275" dirty="0">
                <a:latin typeface="Cambria"/>
                <a:cs typeface="Cambria"/>
              </a:rPr>
              <a:t>O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440" dirty="0">
                <a:latin typeface="Cambria"/>
                <a:cs typeface="Cambria"/>
              </a:rPr>
              <a:t>N</a:t>
            </a:r>
            <a:r>
              <a:rPr sz="7100" dirty="0">
                <a:latin typeface="Cambria"/>
                <a:cs typeface="Cambria"/>
              </a:rPr>
              <a:t>	</a:t>
            </a:r>
            <a:r>
              <a:rPr sz="7100" spc="30" dirty="0">
                <a:latin typeface="Cambria"/>
                <a:cs typeface="Cambria"/>
              </a:rPr>
              <a:t>F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-275" dirty="0">
                <a:latin typeface="Cambria"/>
                <a:cs typeface="Cambria"/>
              </a:rPr>
              <a:t>O</a:t>
            </a:r>
            <a:r>
              <a:rPr sz="7100" spc="-590" dirty="0">
                <a:latin typeface="Cambria"/>
                <a:cs typeface="Cambria"/>
              </a:rPr>
              <a:t> </a:t>
            </a:r>
            <a:r>
              <a:rPr sz="7100" spc="130" dirty="0">
                <a:latin typeface="Cambria"/>
                <a:cs typeface="Cambria"/>
              </a:rPr>
              <a:t>R</a:t>
            </a:r>
            <a:endParaRPr sz="7100" dirty="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1316" y="4299319"/>
            <a:ext cx="8397240" cy="1111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968240" algn="l"/>
              </a:tabLst>
            </a:pPr>
            <a:r>
              <a:rPr sz="7100" b="1" spc="-45" dirty="0">
                <a:latin typeface="Cambria"/>
                <a:cs typeface="Cambria"/>
              </a:rPr>
              <a:t>P</a:t>
            </a:r>
            <a:r>
              <a:rPr sz="7100" b="1" spc="-590" dirty="0">
                <a:latin typeface="Cambria"/>
                <a:cs typeface="Cambria"/>
              </a:rPr>
              <a:t> </a:t>
            </a:r>
            <a:r>
              <a:rPr sz="7100" b="1" spc="190" dirty="0">
                <a:latin typeface="Cambria"/>
                <a:cs typeface="Cambria"/>
              </a:rPr>
              <a:t>E</a:t>
            </a:r>
            <a:r>
              <a:rPr sz="7100" b="1" spc="-590" dirty="0">
                <a:latin typeface="Cambria"/>
                <a:cs typeface="Cambria"/>
              </a:rPr>
              <a:t> </a:t>
            </a:r>
            <a:r>
              <a:rPr sz="7100" b="1" spc="130" dirty="0">
                <a:latin typeface="Cambria"/>
                <a:cs typeface="Cambria"/>
              </a:rPr>
              <a:t>R</a:t>
            </a:r>
            <a:r>
              <a:rPr sz="7100" b="1" spc="-590" dirty="0">
                <a:latin typeface="Cambria"/>
                <a:cs typeface="Cambria"/>
              </a:rPr>
              <a:t> </a:t>
            </a:r>
            <a:r>
              <a:rPr sz="7100" b="1" spc="30" dirty="0">
                <a:latin typeface="Cambria"/>
                <a:cs typeface="Cambria"/>
              </a:rPr>
              <a:t>F</a:t>
            </a:r>
            <a:r>
              <a:rPr sz="7100" b="1" spc="-590" dirty="0">
                <a:latin typeface="Cambria"/>
                <a:cs typeface="Cambria"/>
              </a:rPr>
              <a:t> </a:t>
            </a:r>
            <a:r>
              <a:rPr sz="7100" b="1" spc="190" dirty="0">
                <a:latin typeface="Cambria"/>
                <a:cs typeface="Cambria"/>
              </a:rPr>
              <a:t>E</a:t>
            </a:r>
            <a:r>
              <a:rPr sz="7100" b="1" spc="-590" dirty="0">
                <a:latin typeface="Cambria"/>
                <a:cs typeface="Cambria"/>
              </a:rPr>
              <a:t> </a:t>
            </a:r>
            <a:r>
              <a:rPr sz="7100" b="1" spc="220" dirty="0">
                <a:latin typeface="Cambria"/>
                <a:cs typeface="Cambria"/>
              </a:rPr>
              <a:t>C</a:t>
            </a:r>
            <a:r>
              <a:rPr sz="7100" b="1" spc="-590" dirty="0">
                <a:latin typeface="Cambria"/>
                <a:cs typeface="Cambria"/>
              </a:rPr>
              <a:t> </a:t>
            </a:r>
            <a:r>
              <a:rPr sz="7100" b="1" spc="-320" dirty="0">
                <a:latin typeface="Cambria"/>
                <a:cs typeface="Cambria"/>
              </a:rPr>
              <a:t>T</a:t>
            </a:r>
            <a:r>
              <a:rPr sz="7100" b="1" dirty="0">
                <a:latin typeface="Cambria"/>
                <a:cs typeface="Cambria"/>
              </a:rPr>
              <a:t>	</a:t>
            </a:r>
            <a:r>
              <a:rPr sz="7100" b="1" spc="-45" dirty="0">
                <a:latin typeface="Cambria"/>
                <a:cs typeface="Cambria"/>
              </a:rPr>
              <a:t>P</a:t>
            </a:r>
            <a:r>
              <a:rPr sz="7100" b="1" spc="-590" dirty="0">
                <a:latin typeface="Cambria"/>
                <a:cs typeface="Cambria"/>
              </a:rPr>
              <a:t> </a:t>
            </a:r>
            <a:r>
              <a:rPr sz="7100" b="1" spc="190" dirty="0">
                <a:latin typeface="Cambria"/>
                <a:cs typeface="Cambria"/>
              </a:rPr>
              <a:t>E</a:t>
            </a:r>
            <a:r>
              <a:rPr sz="7100" b="1" spc="-590" dirty="0">
                <a:latin typeface="Cambria"/>
                <a:cs typeface="Cambria"/>
              </a:rPr>
              <a:t> </a:t>
            </a:r>
            <a:r>
              <a:rPr sz="7100" b="1" spc="130" dirty="0">
                <a:latin typeface="Cambria"/>
                <a:cs typeface="Cambria"/>
              </a:rPr>
              <a:t>R</a:t>
            </a:r>
            <a:r>
              <a:rPr sz="7100" b="1" spc="-590" dirty="0">
                <a:latin typeface="Cambria"/>
                <a:cs typeface="Cambria"/>
              </a:rPr>
              <a:t> </a:t>
            </a:r>
            <a:r>
              <a:rPr sz="7100" b="1" spc="220" dirty="0">
                <a:latin typeface="Cambria"/>
                <a:cs typeface="Cambria"/>
              </a:rPr>
              <a:t>C</a:t>
            </a:r>
            <a:r>
              <a:rPr sz="7100" b="1" spc="-590" dirty="0">
                <a:latin typeface="Cambria"/>
                <a:cs typeface="Cambria"/>
              </a:rPr>
              <a:t> </a:t>
            </a:r>
            <a:r>
              <a:rPr sz="7100" b="1" spc="135" dirty="0">
                <a:latin typeface="Cambria"/>
                <a:cs typeface="Cambria"/>
              </a:rPr>
              <a:t>H</a:t>
            </a:r>
            <a:endParaRPr sz="71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323" y="6387156"/>
            <a:ext cx="9183370" cy="359727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395855">
              <a:lnSpc>
                <a:spcPct val="100000"/>
              </a:lnSpc>
              <a:spcBef>
                <a:spcPts val="860"/>
              </a:spcBef>
            </a:pPr>
            <a:r>
              <a:rPr sz="4050" b="1" spc="-5" dirty="0">
                <a:latin typeface="Arial"/>
                <a:cs typeface="Arial"/>
              </a:rPr>
              <a:t>TEAM</a:t>
            </a:r>
            <a:r>
              <a:rPr sz="4050" b="1" spc="-210" dirty="0">
                <a:latin typeface="Arial"/>
                <a:cs typeface="Arial"/>
              </a:rPr>
              <a:t> </a:t>
            </a:r>
            <a:r>
              <a:rPr sz="4050" b="1" spc="-55" dirty="0">
                <a:latin typeface="Arial"/>
                <a:cs typeface="Arial"/>
              </a:rPr>
              <a:t>MEMBERS:</a:t>
            </a:r>
            <a:endParaRPr sz="4050">
              <a:latin typeface="Arial"/>
              <a:cs typeface="Arial"/>
            </a:endParaRPr>
          </a:p>
          <a:p>
            <a:pPr marL="50165">
              <a:lnSpc>
                <a:spcPct val="100000"/>
              </a:lnSpc>
              <a:spcBef>
                <a:spcPts val="765"/>
              </a:spcBef>
            </a:pPr>
            <a:r>
              <a:rPr sz="4050" spc="-405" dirty="0">
                <a:latin typeface="Lucida Sans Unicode"/>
                <a:cs typeface="Lucida Sans Unicode"/>
              </a:rPr>
              <a:t>1</a:t>
            </a:r>
            <a:r>
              <a:rPr sz="4050" spc="-215" dirty="0">
                <a:latin typeface="Lucida Sans Unicode"/>
                <a:cs typeface="Lucida Sans Unicode"/>
              </a:rPr>
              <a:t>.</a:t>
            </a:r>
            <a:r>
              <a:rPr sz="4050" spc="-880" dirty="0">
                <a:latin typeface="Lucida Sans Unicode"/>
                <a:cs typeface="Lucida Sans Unicode"/>
              </a:rPr>
              <a:t> </a:t>
            </a:r>
            <a:r>
              <a:rPr sz="4050" b="1" spc="270" dirty="0">
                <a:latin typeface="Arial"/>
                <a:cs typeface="Arial"/>
              </a:rPr>
              <a:t>H</a:t>
            </a:r>
            <a:r>
              <a:rPr sz="4050" b="1" spc="-105" dirty="0">
                <a:latin typeface="Arial"/>
                <a:cs typeface="Arial"/>
              </a:rPr>
              <a:t>A</a:t>
            </a:r>
            <a:r>
              <a:rPr sz="4050" b="1" spc="-215" dirty="0">
                <a:latin typeface="Arial"/>
                <a:cs typeface="Arial"/>
              </a:rPr>
              <a:t>S</a:t>
            </a:r>
            <a:r>
              <a:rPr sz="4050" b="1" spc="365" dirty="0">
                <a:latin typeface="Arial"/>
                <a:cs typeface="Arial"/>
              </a:rPr>
              <a:t>M</a:t>
            </a:r>
            <a:r>
              <a:rPr sz="4050" b="1" spc="195" dirty="0">
                <a:latin typeface="Arial"/>
                <a:cs typeface="Arial"/>
              </a:rPr>
              <a:t>I</a:t>
            </a:r>
            <a:r>
              <a:rPr sz="4050" b="1" spc="-75" dirty="0">
                <a:latin typeface="Arial"/>
                <a:cs typeface="Arial"/>
              </a:rPr>
              <a:t>T</a:t>
            </a:r>
            <a:r>
              <a:rPr sz="4050" b="1" spc="270" dirty="0">
                <a:latin typeface="Arial"/>
                <a:cs typeface="Arial"/>
              </a:rPr>
              <a:t>H</a:t>
            </a:r>
            <a:r>
              <a:rPr sz="4050" b="1" spc="-105" dirty="0">
                <a:latin typeface="Arial"/>
                <a:cs typeface="Arial"/>
              </a:rPr>
              <a:t>A</a:t>
            </a:r>
            <a:r>
              <a:rPr sz="4050" b="1" spc="-10" dirty="0">
                <a:latin typeface="Arial"/>
                <a:cs typeface="Arial"/>
              </a:rPr>
              <a:t>.</a:t>
            </a:r>
            <a:r>
              <a:rPr sz="4050" b="1" spc="365" dirty="0">
                <a:latin typeface="Arial"/>
                <a:cs typeface="Arial"/>
              </a:rPr>
              <a:t>M</a:t>
            </a:r>
            <a:r>
              <a:rPr sz="4050" b="1" spc="-10" dirty="0">
                <a:latin typeface="Arial"/>
                <a:cs typeface="Arial"/>
              </a:rPr>
              <a:t>.</a:t>
            </a:r>
            <a:r>
              <a:rPr sz="4050" b="1" spc="254" dirty="0">
                <a:latin typeface="Arial"/>
                <a:cs typeface="Arial"/>
              </a:rPr>
              <a:t>N</a:t>
            </a:r>
            <a:r>
              <a:rPr sz="4050" b="1" spc="-170" dirty="0">
                <a:latin typeface="Arial"/>
                <a:cs typeface="Arial"/>
              </a:rPr>
              <a:t> </a:t>
            </a:r>
            <a:r>
              <a:rPr sz="4050" b="1" spc="210" dirty="0">
                <a:latin typeface="Arial"/>
                <a:cs typeface="Arial"/>
              </a:rPr>
              <a:t>-</a:t>
            </a:r>
            <a:r>
              <a:rPr sz="4050" b="1" spc="5" dirty="0">
                <a:latin typeface="Arial"/>
                <a:cs typeface="Arial"/>
              </a:rPr>
              <a:t>2</a:t>
            </a:r>
            <a:r>
              <a:rPr sz="4050" b="1" spc="575" dirty="0">
                <a:latin typeface="Arial"/>
                <a:cs typeface="Arial"/>
              </a:rPr>
              <a:t>0</a:t>
            </a:r>
            <a:r>
              <a:rPr sz="4050" b="1" spc="5" dirty="0">
                <a:latin typeface="Arial"/>
                <a:cs typeface="Arial"/>
              </a:rPr>
              <a:t>2</a:t>
            </a:r>
            <a:r>
              <a:rPr sz="4050" b="1" spc="575" dirty="0">
                <a:latin typeface="Arial"/>
                <a:cs typeface="Arial"/>
              </a:rPr>
              <a:t>0</a:t>
            </a:r>
            <a:r>
              <a:rPr sz="4050" b="1" spc="-120" dirty="0">
                <a:latin typeface="Arial"/>
                <a:cs typeface="Arial"/>
              </a:rPr>
              <a:t>111</a:t>
            </a:r>
            <a:r>
              <a:rPr sz="4050" b="1" spc="575" dirty="0">
                <a:latin typeface="Arial"/>
                <a:cs typeface="Arial"/>
              </a:rPr>
              <a:t>0</a:t>
            </a:r>
            <a:r>
              <a:rPr sz="4050" b="1" spc="5" dirty="0">
                <a:latin typeface="Arial"/>
                <a:cs typeface="Arial"/>
              </a:rPr>
              <a:t>2</a:t>
            </a:r>
            <a:r>
              <a:rPr sz="4050" b="1" spc="145" dirty="0">
                <a:latin typeface="Arial"/>
                <a:cs typeface="Arial"/>
              </a:rPr>
              <a:t>3</a:t>
            </a:r>
            <a:endParaRPr sz="405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  <a:spcBef>
                <a:spcPts val="765"/>
              </a:spcBef>
            </a:pPr>
            <a:r>
              <a:rPr sz="4050" spc="-340" dirty="0">
                <a:latin typeface="Lucida Sans Unicode"/>
                <a:cs typeface="Lucida Sans Unicode"/>
              </a:rPr>
              <a:t>2</a:t>
            </a:r>
            <a:r>
              <a:rPr sz="4050" spc="-215" dirty="0">
                <a:latin typeface="Lucida Sans Unicode"/>
                <a:cs typeface="Lucida Sans Unicode"/>
              </a:rPr>
              <a:t>.</a:t>
            </a:r>
            <a:r>
              <a:rPr sz="4050" spc="-880" dirty="0">
                <a:latin typeface="Lucida Sans Unicode"/>
                <a:cs typeface="Lucida Sans Unicode"/>
              </a:rPr>
              <a:t> </a:t>
            </a:r>
            <a:r>
              <a:rPr sz="4050" b="1" spc="-105" dirty="0">
                <a:latin typeface="Arial"/>
                <a:cs typeface="Arial"/>
              </a:rPr>
              <a:t>A</a:t>
            </a:r>
            <a:r>
              <a:rPr sz="4050" b="1" spc="-130" dirty="0">
                <a:latin typeface="Arial"/>
                <a:cs typeface="Arial"/>
              </a:rPr>
              <a:t>L</a:t>
            </a:r>
            <a:r>
              <a:rPr sz="4050" b="1" spc="-105" dirty="0">
                <a:latin typeface="Arial"/>
                <a:cs typeface="Arial"/>
              </a:rPr>
              <a:t>A</a:t>
            </a:r>
            <a:r>
              <a:rPr sz="4050" b="1" spc="254" dirty="0">
                <a:latin typeface="Arial"/>
                <a:cs typeface="Arial"/>
              </a:rPr>
              <a:t>N</a:t>
            </a:r>
            <a:r>
              <a:rPr sz="4050" b="1" spc="-170" dirty="0">
                <a:latin typeface="Arial"/>
                <a:cs typeface="Arial"/>
              </a:rPr>
              <a:t> </a:t>
            </a:r>
            <a:r>
              <a:rPr sz="4050" b="1" spc="80" dirty="0">
                <a:latin typeface="Arial"/>
                <a:cs typeface="Arial"/>
              </a:rPr>
              <a:t>J</a:t>
            </a:r>
            <a:r>
              <a:rPr sz="4050" b="1" spc="145" dirty="0">
                <a:latin typeface="Arial"/>
                <a:cs typeface="Arial"/>
              </a:rPr>
              <a:t>U</a:t>
            </a:r>
            <a:r>
              <a:rPr sz="4050" b="1" spc="170" dirty="0">
                <a:latin typeface="Arial"/>
                <a:cs typeface="Arial"/>
              </a:rPr>
              <a:t>D</a:t>
            </a:r>
            <a:r>
              <a:rPr sz="4050" b="1" spc="-100" dirty="0">
                <a:latin typeface="Arial"/>
                <a:cs typeface="Arial"/>
              </a:rPr>
              <a:t>A</a:t>
            </a:r>
            <a:r>
              <a:rPr sz="4050" b="1" spc="-170" dirty="0">
                <a:latin typeface="Arial"/>
                <a:cs typeface="Arial"/>
              </a:rPr>
              <a:t> </a:t>
            </a:r>
            <a:r>
              <a:rPr sz="4050" b="1" spc="-215" dirty="0">
                <a:latin typeface="Arial"/>
                <a:cs typeface="Arial"/>
              </a:rPr>
              <a:t>E</a:t>
            </a:r>
            <a:r>
              <a:rPr sz="4050" b="1" spc="-130" dirty="0">
                <a:latin typeface="Arial"/>
                <a:cs typeface="Arial"/>
              </a:rPr>
              <a:t>L</a:t>
            </a:r>
            <a:r>
              <a:rPr sz="4050" b="1" spc="-220" dirty="0">
                <a:latin typeface="Arial"/>
                <a:cs typeface="Arial"/>
              </a:rPr>
              <a:t>R</a:t>
            </a:r>
            <a:r>
              <a:rPr sz="4050" b="1" spc="5" dirty="0">
                <a:latin typeface="Arial"/>
                <a:cs typeface="Arial"/>
              </a:rPr>
              <a:t>O</a:t>
            </a:r>
            <a:r>
              <a:rPr sz="4050" b="1" spc="-105" dirty="0">
                <a:latin typeface="Arial"/>
                <a:cs typeface="Arial"/>
              </a:rPr>
              <a:t>Y</a:t>
            </a:r>
            <a:r>
              <a:rPr sz="4050" b="1" spc="-5" dirty="0">
                <a:latin typeface="Arial"/>
                <a:cs typeface="Arial"/>
              </a:rPr>
              <a:t>.</a:t>
            </a:r>
            <a:r>
              <a:rPr sz="4050" b="1" spc="-170" dirty="0">
                <a:latin typeface="Arial"/>
                <a:cs typeface="Arial"/>
              </a:rPr>
              <a:t> </a:t>
            </a:r>
            <a:r>
              <a:rPr sz="4050" b="1" spc="-75" dirty="0">
                <a:latin typeface="Arial"/>
                <a:cs typeface="Arial"/>
              </a:rPr>
              <a:t>T</a:t>
            </a:r>
            <a:r>
              <a:rPr sz="4050" b="1" spc="210" dirty="0">
                <a:latin typeface="Arial"/>
                <a:cs typeface="Arial"/>
              </a:rPr>
              <a:t>-</a:t>
            </a:r>
            <a:r>
              <a:rPr sz="4050" b="1" spc="5" dirty="0">
                <a:latin typeface="Arial"/>
                <a:cs typeface="Arial"/>
              </a:rPr>
              <a:t>2</a:t>
            </a:r>
            <a:r>
              <a:rPr sz="4050" b="1" spc="575" dirty="0">
                <a:latin typeface="Arial"/>
                <a:cs typeface="Arial"/>
              </a:rPr>
              <a:t>0</a:t>
            </a:r>
            <a:r>
              <a:rPr sz="4050" b="1" spc="5" dirty="0">
                <a:latin typeface="Arial"/>
                <a:cs typeface="Arial"/>
              </a:rPr>
              <a:t>2</a:t>
            </a:r>
            <a:r>
              <a:rPr sz="4050" b="1" spc="575" dirty="0">
                <a:latin typeface="Arial"/>
                <a:cs typeface="Arial"/>
              </a:rPr>
              <a:t>0</a:t>
            </a:r>
            <a:r>
              <a:rPr sz="4050" b="1" spc="-120" dirty="0">
                <a:latin typeface="Arial"/>
                <a:cs typeface="Arial"/>
              </a:rPr>
              <a:t>111</a:t>
            </a:r>
            <a:r>
              <a:rPr sz="4050" b="1" spc="575" dirty="0">
                <a:latin typeface="Arial"/>
                <a:cs typeface="Arial"/>
              </a:rPr>
              <a:t>00</a:t>
            </a:r>
            <a:r>
              <a:rPr sz="4050" b="1" spc="-195" dirty="0">
                <a:latin typeface="Arial"/>
                <a:cs typeface="Arial"/>
              </a:rPr>
              <a:t>7</a:t>
            </a:r>
            <a:endParaRPr sz="40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765"/>
              </a:spcBef>
            </a:pPr>
            <a:r>
              <a:rPr sz="4050" spc="-210" dirty="0">
                <a:latin typeface="Lucida Sans Unicode"/>
                <a:cs typeface="Lucida Sans Unicode"/>
              </a:rPr>
              <a:t>3</a:t>
            </a:r>
            <a:r>
              <a:rPr sz="4050" spc="-215" dirty="0">
                <a:latin typeface="Lucida Sans Unicode"/>
                <a:cs typeface="Lucida Sans Unicode"/>
              </a:rPr>
              <a:t>.</a:t>
            </a:r>
            <a:r>
              <a:rPr sz="4050" spc="-880" dirty="0">
                <a:latin typeface="Lucida Sans Unicode"/>
                <a:cs typeface="Lucida Sans Unicode"/>
              </a:rPr>
              <a:t> </a:t>
            </a:r>
            <a:r>
              <a:rPr sz="4050" b="1" spc="365" dirty="0">
                <a:latin typeface="Arial"/>
                <a:cs typeface="Arial"/>
              </a:rPr>
              <a:t>M</a:t>
            </a:r>
            <a:r>
              <a:rPr sz="4050" b="1" spc="-215" dirty="0">
                <a:latin typeface="Arial"/>
                <a:cs typeface="Arial"/>
              </a:rPr>
              <a:t>EE</a:t>
            </a:r>
            <a:r>
              <a:rPr sz="4050" b="1" spc="-220" dirty="0">
                <a:latin typeface="Arial"/>
                <a:cs typeface="Arial"/>
              </a:rPr>
              <a:t>R</a:t>
            </a:r>
            <a:r>
              <a:rPr sz="4050" b="1" spc="-105" dirty="0">
                <a:latin typeface="Arial"/>
                <a:cs typeface="Arial"/>
              </a:rPr>
              <a:t>A</a:t>
            </a:r>
            <a:r>
              <a:rPr sz="4050" b="1" spc="-215" dirty="0">
                <a:latin typeface="Arial"/>
                <a:cs typeface="Arial"/>
              </a:rPr>
              <a:t>S</a:t>
            </a:r>
            <a:r>
              <a:rPr sz="4050" b="1" spc="-220" dirty="0">
                <a:latin typeface="Arial"/>
                <a:cs typeface="Arial"/>
              </a:rPr>
              <a:t>R</a:t>
            </a:r>
            <a:r>
              <a:rPr sz="4050" b="1" spc="195" dirty="0">
                <a:latin typeface="Arial"/>
                <a:cs typeface="Arial"/>
              </a:rPr>
              <a:t>I</a:t>
            </a:r>
            <a:r>
              <a:rPr sz="4050" b="1" spc="-10" dirty="0">
                <a:latin typeface="Arial"/>
                <a:cs typeface="Arial"/>
              </a:rPr>
              <a:t>.</a:t>
            </a:r>
            <a:r>
              <a:rPr sz="4050" b="1" spc="-250" dirty="0">
                <a:latin typeface="Arial"/>
                <a:cs typeface="Arial"/>
              </a:rPr>
              <a:t>K</a:t>
            </a:r>
            <a:r>
              <a:rPr sz="4050" b="1" spc="-10" dirty="0">
                <a:latin typeface="Arial"/>
                <a:cs typeface="Arial"/>
              </a:rPr>
              <a:t>.</a:t>
            </a:r>
            <a:r>
              <a:rPr sz="4050" b="1" spc="-210" dirty="0">
                <a:latin typeface="Arial"/>
                <a:cs typeface="Arial"/>
              </a:rPr>
              <a:t>S</a:t>
            </a:r>
            <a:r>
              <a:rPr sz="4050" b="1" spc="-170" dirty="0">
                <a:latin typeface="Arial"/>
                <a:cs typeface="Arial"/>
              </a:rPr>
              <a:t> </a:t>
            </a:r>
            <a:r>
              <a:rPr sz="4050" b="1" spc="210" dirty="0">
                <a:latin typeface="Arial"/>
                <a:cs typeface="Arial"/>
              </a:rPr>
              <a:t>-</a:t>
            </a:r>
            <a:r>
              <a:rPr sz="4050" b="1" spc="5" dirty="0">
                <a:latin typeface="Arial"/>
                <a:cs typeface="Arial"/>
              </a:rPr>
              <a:t>2</a:t>
            </a:r>
            <a:r>
              <a:rPr sz="4050" b="1" spc="575" dirty="0">
                <a:latin typeface="Arial"/>
                <a:cs typeface="Arial"/>
              </a:rPr>
              <a:t>0</a:t>
            </a:r>
            <a:r>
              <a:rPr sz="4050" b="1" spc="5" dirty="0">
                <a:latin typeface="Arial"/>
                <a:cs typeface="Arial"/>
              </a:rPr>
              <a:t>2</a:t>
            </a:r>
            <a:r>
              <a:rPr sz="4050" b="1" spc="575" dirty="0">
                <a:latin typeface="Arial"/>
                <a:cs typeface="Arial"/>
              </a:rPr>
              <a:t>0</a:t>
            </a:r>
            <a:r>
              <a:rPr sz="4050" b="1" spc="-120" dirty="0">
                <a:latin typeface="Arial"/>
                <a:cs typeface="Arial"/>
              </a:rPr>
              <a:t>111</a:t>
            </a:r>
            <a:r>
              <a:rPr sz="4050" b="1" spc="575" dirty="0">
                <a:latin typeface="Arial"/>
                <a:cs typeface="Arial"/>
              </a:rPr>
              <a:t>0</a:t>
            </a:r>
            <a:r>
              <a:rPr sz="4050" b="1" spc="140" dirty="0">
                <a:latin typeface="Arial"/>
                <a:cs typeface="Arial"/>
              </a:rPr>
              <a:t>3</a:t>
            </a:r>
            <a:r>
              <a:rPr sz="4050" b="1" spc="10" dirty="0">
                <a:latin typeface="Arial"/>
                <a:cs typeface="Arial"/>
              </a:rPr>
              <a:t>2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4050" spc="-110" dirty="0">
                <a:latin typeface="Lucida Sans Unicode"/>
                <a:cs typeface="Lucida Sans Unicode"/>
              </a:rPr>
              <a:t>4</a:t>
            </a:r>
            <a:r>
              <a:rPr sz="4050" spc="-215" dirty="0">
                <a:latin typeface="Lucida Sans Unicode"/>
                <a:cs typeface="Lucida Sans Unicode"/>
              </a:rPr>
              <a:t>.</a:t>
            </a:r>
            <a:r>
              <a:rPr sz="4050" spc="-880" dirty="0">
                <a:latin typeface="Lucida Sans Unicode"/>
                <a:cs typeface="Lucida Sans Unicode"/>
              </a:rPr>
              <a:t> </a:t>
            </a:r>
            <a:r>
              <a:rPr sz="4050" b="1" spc="250" dirty="0">
                <a:latin typeface="Arial"/>
                <a:cs typeface="Arial"/>
              </a:rPr>
              <a:t>N</a:t>
            </a:r>
            <a:r>
              <a:rPr sz="4050" b="1" spc="-105" dirty="0">
                <a:latin typeface="Arial"/>
                <a:cs typeface="Arial"/>
              </a:rPr>
              <a:t>A</a:t>
            </a:r>
            <a:r>
              <a:rPr sz="4050" b="1" spc="-130" dirty="0">
                <a:latin typeface="Arial"/>
                <a:cs typeface="Arial"/>
              </a:rPr>
              <a:t>G</a:t>
            </a:r>
            <a:r>
              <a:rPr sz="4050" b="1" spc="-100" dirty="0">
                <a:latin typeface="Arial"/>
                <a:cs typeface="Arial"/>
              </a:rPr>
              <a:t>A</a:t>
            </a:r>
            <a:r>
              <a:rPr sz="4050" b="1" spc="-170" dirty="0">
                <a:latin typeface="Arial"/>
                <a:cs typeface="Arial"/>
              </a:rPr>
              <a:t> </a:t>
            </a:r>
            <a:r>
              <a:rPr sz="4050" b="1" spc="-215" dirty="0">
                <a:latin typeface="Arial"/>
                <a:cs typeface="Arial"/>
              </a:rPr>
              <a:t>S</a:t>
            </a:r>
            <a:r>
              <a:rPr sz="4050" b="1" spc="145" dirty="0">
                <a:latin typeface="Arial"/>
                <a:cs typeface="Arial"/>
              </a:rPr>
              <a:t>U</a:t>
            </a:r>
            <a:r>
              <a:rPr sz="4050" b="1" spc="45" dirty="0">
                <a:latin typeface="Arial"/>
                <a:cs typeface="Arial"/>
              </a:rPr>
              <a:t>V</a:t>
            </a:r>
            <a:r>
              <a:rPr sz="4050" b="1" spc="-215" dirty="0">
                <a:latin typeface="Arial"/>
                <a:cs typeface="Arial"/>
              </a:rPr>
              <a:t>E</a:t>
            </a:r>
            <a:r>
              <a:rPr sz="4050" b="1" spc="-105" dirty="0">
                <a:latin typeface="Arial"/>
                <a:cs typeface="Arial"/>
              </a:rPr>
              <a:t>A</a:t>
            </a:r>
            <a:r>
              <a:rPr sz="4050" b="1" spc="-75" dirty="0">
                <a:latin typeface="Arial"/>
                <a:cs typeface="Arial"/>
              </a:rPr>
              <a:t>T</a:t>
            </a:r>
            <a:r>
              <a:rPr sz="4050" b="1" spc="270" dirty="0">
                <a:latin typeface="Arial"/>
                <a:cs typeface="Arial"/>
              </a:rPr>
              <a:t>H</a:t>
            </a:r>
            <a:r>
              <a:rPr sz="4050" b="1" spc="-105" dirty="0">
                <a:latin typeface="Arial"/>
                <a:cs typeface="Arial"/>
              </a:rPr>
              <a:t>A</a:t>
            </a:r>
            <a:r>
              <a:rPr sz="4050" b="1" spc="-10" dirty="0">
                <a:latin typeface="Arial"/>
                <a:cs typeface="Arial"/>
              </a:rPr>
              <a:t>.</a:t>
            </a:r>
            <a:r>
              <a:rPr sz="4050" b="1" spc="254" dirty="0">
                <a:latin typeface="Arial"/>
                <a:cs typeface="Arial"/>
              </a:rPr>
              <a:t>N</a:t>
            </a:r>
            <a:r>
              <a:rPr sz="4050" b="1" spc="-170" dirty="0">
                <a:latin typeface="Arial"/>
                <a:cs typeface="Arial"/>
              </a:rPr>
              <a:t> </a:t>
            </a:r>
            <a:r>
              <a:rPr sz="4050" b="1" spc="210" dirty="0">
                <a:latin typeface="Arial"/>
                <a:cs typeface="Arial"/>
              </a:rPr>
              <a:t>-</a:t>
            </a:r>
            <a:r>
              <a:rPr sz="4050" b="1" spc="5" dirty="0">
                <a:latin typeface="Arial"/>
                <a:cs typeface="Arial"/>
              </a:rPr>
              <a:t>2</a:t>
            </a:r>
            <a:r>
              <a:rPr sz="4050" b="1" spc="575" dirty="0">
                <a:latin typeface="Arial"/>
                <a:cs typeface="Arial"/>
              </a:rPr>
              <a:t>0</a:t>
            </a:r>
            <a:r>
              <a:rPr sz="4050" b="1" spc="5" dirty="0">
                <a:latin typeface="Arial"/>
                <a:cs typeface="Arial"/>
              </a:rPr>
              <a:t>2</a:t>
            </a:r>
            <a:r>
              <a:rPr sz="4050" b="1" spc="575" dirty="0">
                <a:latin typeface="Arial"/>
                <a:cs typeface="Arial"/>
              </a:rPr>
              <a:t>0</a:t>
            </a:r>
            <a:r>
              <a:rPr sz="4050" b="1" spc="-120" dirty="0">
                <a:latin typeface="Arial"/>
                <a:cs typeface="Arial"/>
              </a:rPr>
              <a:t>111</a:t>
            </a:r>
            <a:r>
              <a:rPr sz="4050" b="1" spc="575" dirty="0">
                <a:latin typeface="Arial"/>
                <a:cs typeface="Arial"/>
              </a:rPr>
              <a:t>0</a:t>
            </a:r>
            <a:r>
              <a:rPr sz="4050" b="1" spc="140" dirty="0">
                <a:latin typeface="Arial"/>
                <a:cs typeface="Arial"/>
              </a:rPr>
              <a:t>3</a:t>
            </a:r>
            <a:r>
              <a:rPr sz="4050" b="1" spc="-195" dirty="0">
                <a:latin typeface="Arial"/>
                <a:cs typeface="Arial"/>
              </a:rPr>
              <a:t>7</a:t>
            </a:r>
            <a:endParaRPr sz="4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09048" y="7203358"/>
            <a:ext cx="5269230" cy="2254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16100"/>
              </a:lnSpc>
              <a:spcBef>
                <a:spcPts val="90"/>
              </a:spcBef>
            </a:pPr>
            <a:r>
              <a:rPr sz="4200" b="1" spc="-5" dirty="0">
                <a:latin typeface="Arial"/>
                <a:cs typeface="Arial"/>
              </a:rPr>
              <a:t>MENTOR: </a:t>
            </a:r>
            <a:r>
              <a:rPr sz="4200" b="1" dirty="0">
                <a:latin typeface="Arial"/>
                <a:cs typeface="Arial"/>
              </a:rPr>
              <a:t> </a:t>
            </a:r>
            <a:r>
              <a:rPr sz="4200" b="1" spc="185" dirty="0">
                <a:latin typeface="Arial"/>
                <a:cs typeface="Arial"/>
              </a:rPr>
              <a:t>D</a:t>
            </a:r>
            <a:r>
              <a:rPr sz="4200" b="1" spc="145" dirty="0">
                <a:latin typeface="Arial"/>
                <a:cs typeface="Arial"/>
              </a:rPr>
              <a:t>r</a:t>
            </a:r>
            <a:r>
              <a:rPr sz="4200" b="1" spc="-5" dirty="0">
                <a:latin typeface="Arial"/>
                <a:cs typeface="Arial"/>
              </a:rPr>
              <a:t>.</a:t>
            </a:r>
            <a:r>
              <a:rPr sz="4200" b="1" spc="-210" dirty="0">
                <a:latin typeface="Arial"/>
                <a:cs typeface="Arial"/>
              </a:rPr>
              <a:t>E</a:t>
            </a:r>
            <a:r>
              <a:rPr sz="4200" b="1" spc="-5" dirty="0">
                <a:latin typeface="Arial"/>
                <a:cs typeface="Arial"/>
              </a:rPr>
              <a:t>.</a:t>
            </a:r>
            <a:r>
              <a:rPr sz="4200" b="1" spc="395" dirty="0">
                <a:latin typeface="Arial"/>
                <a:cs typeface="Arial"/>
              </a:rPr>
              <a:t>M</a:t>
            </a:r>
            <a:r>
              <a:rPr sz="4200" b="1" spc="-95" dirty="0">
                <a:latin typeface="Arial"/>
                <a:cs typeface="Arial"/>
              </a:rPr>
              <a:t>A</a:t>
            </a:r>
            <a:r>
              <a:rPr sz="4200" b="1" spc="290" dirty="0">
                <a:latin typeface="Arial"/>
                <a:cs typeface="Arial"/>
              </a:rPr>
              <a:t>H</a:t>
            </a:r>
            <a:r>
              <a:rPr sz="4200" b="1" spc="-210" dirty="0">
                <a:latin typeface="Arial"/>
                <a:cs typeface="Arial"/>
              </a:rPr>
              <a:t>E</a:t>
            </a:r>
            <a:r>
              <a:rPr sz="4200" b="1" spc="-215" dirty="0">
                <a:latin typeface="Arial"/>
                <a:cs typeface="Arial"/>
              </a:rPr>
              <a:t>S</a:t>
            </a:r>
            <a:r>
              <a:rPr sz="4200" b="1" spc="-15" dirty="0">
                <a:latin typeface="Arial"/>
                <a:cs typeface="Arial"/>
              </a:rPr>
              <a:t>W</a:t>
            </a:r>
            <a:r>
              <a:rPr sz="4200" b="1" spc="-95" dirty="0">
                <a:latin typeface="Arial"/>
                <a:cs typeface="Arial"/>
              </a:rPr>
              <a:t>A</a:t>
            </a:r>
            <a:r>
              <a:rPr sz="4200" b="1" spc="-215" dirty="0">
                <a:latin typeface="Arial"/>
                <a:cs typeface="Arial"/>
              </a:rPr>
              <a:t>R</a:t>
            </a:r>
            <a:r>
              <a:rPr sz="4200" b="1" spc="-95" dirty="0">
                <a:latin typeface="Arial"/>
                <a:cs typeface="Arial"/>
              </a:rPr>
              <a:t>A</a:t>
            </a:r>
            <a:r>
              <a:rPr sz="4200" b="1" spc="165" dirty="0">
                <a:latin typeface="Arial"/>
                <a:cs typeface="Arial"/>
              </a:rPr>
              <a:t>N  </a:t>
            </a:r>
            <a:r>
              <a:rPr sz="4200" b="1" spc="40" dirty="0">
                <a:latin typeface="Arial"/>
                <a:cs typeface="Arial"/>
              </a:rPr>
              <a:t>AP(SG)/BME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545878" y="3009894"/>
            <a:ext cx="17196242" cy="4866719"/>
          </a:xfrm>
          <a:prstGeom prst="rect">
            <a:avLst/>
          </a:prstGeom>
        </p:spPr>
        <p:txBody>
          <a:bodyPr vert="horz" wrap="square" lIns="0" tIns="247652" rIns="0" bIns="0" rtlCol="0">
            <a:spAutoFit/>
          </a:bodyPr>
          <a:lstStyle/>
          <a:p>
            <a:pPr marL="1595755" marR="5080" indent="-5715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spc="-70" dirty="0"/>
              <a:t>Reducing </a:t>
            </a:r>
            <a:r>
              <a:rPr spc="-60" dirty="0"/>
              <a:t>strain </a:t>
            </a:r>
            <a:r>
              <a:rPr spc="-5" dirty="0"/>
              <a:t>on </a:t>
            </a:r>
            <a:r>
              <a:rPr spc="-25" dirty="0"/>
              <a:t>the </a:t>
            </a:r>
            <a:r>
              <a:rPr spc="35" dirty="0"/>
              <a:t>body </a:t>
            </a:r>
            <a:r>
              <a:rPr spc="-75" dirty="0"/>
              <a:t>during </a:t>
            </a:r>
            <a:r>
              <a:rPr spc="-35" dirty="0"/>
              <a:t>movement </a:t>
            </a:r>
            <a:r>
              <a:rPr spc="-40" dirty="0"/>
              <a:t>and </a:t>
            </a:r>
            <a:r>
              <a:rPr spc="-70" dirty="0" smtClean="0"/>
              <a:t>exercise</a:t>
            </a:r>
            <a:r>
              <a:rPr lang="en-US" spc="-70" dirty="0" smtClean="0"/>
              <a:t>.</a:t>
            </a:r>
          </a:p>
          <a:p>
            <a:pPr marL="1595755" marR="5080" indent="-5715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spc="-240" dirty="0" smtClean="0"/>
              <a:t>R</a:t>
            </a:r>
            <a:r>
              <a:rPr spc="-40" dirty="0" smtClean="0"/>
              <a:t>e</a:t>
            </a:r>
            <a:r>
              <a:rPr spc="55" dirty="0" smtClean="0"/>
              <a:t>d</a:t>
            </a:r>
            <a:r>
              <a:rPr spc="-75" dirty="0" smtClean="0"/>
              <a:t>u</a:t>
            </a:r>
            <a:r>
              <a:rPr spc="105" dirty="0" smtClean="0"/>
              <a:t>c</a:t>
            </a:r>
            <a:r>
              <a:rPr spc="-50" dirty="0" smtClean="0"/>
              <a:t>i</a:t>
            </a:r>
            <a:r>
              <a:rPr spc="-45" dirty="0" smtClean="0"/>
              <a:t>n</a:t>
            </a:r>
            <a:r>
              <a:rPr spc="-280" dirty="0" smtClean="0"/>
              <a:t>g</a:t>
            </a:r>
            <a:r>
              <a:rPr spc="-229" dirty="0" smtClean="0"/>
              <a:t> </a:t>
            </a:r>
            <a:r>
              <a:rPr spc="-415" dirty="0"/>
              <a:t>w</a:t>
            </a:r>
            <a:r>
              <a:rPr spc="-40" dirty="0"/>
              <a:t>e</a:t>
            </a:r>
            <a:r>
              <a:rPr spc="-130" dirty="0"/>
              <a:t>a</a:t>
            </a:r>
            <a:r>
              <a:rPr spc="-45" dirty="0"/>
              <a:t>r</a:t>
            </a:r>
            <a:r>
              <a:rPr spc="-229" dirty="0"/>
              <a:t> </a:t>
            </a:r>
            <a:r>
              <a:rPr spc="-130" dirty="0"/>
              <a:t>a</a:t>
            </a:r>
            <a:r>
              <a:rPr spc="-45" dirty="0"/>
              <a:t>n</a:t>
            </a:r>
            <a:r>
              <a:rPr spc="60" dirty="0"/>
              <a:t>d</a:t>
            </a:r>
            <a:r>
              <a:rPr spc="-229" dirty="0"/>
              <a:t> </a:t>
            </a:r>
            <a:r>
              <a:rPr spc="5" dirty="0"/>
              <a:t>t</a:t>
            </a:r>
            <a:r>
              <a:rPr spc="-40" dirty="0"/>
              <a:t>e</a:t>
            </a:r>
            <a:r>
              <a:rPr spc="-130" dirty="0"/>
              <a:t>a</a:t>
            </a:r>
            <a:r>
              <a:rPr spc="-45" dirty="0"/>
              <a:t>r</a:t>
            </a:r>
            <a:r>
              <a:rPr spc="-229" dirty="0"/>
              <a:t> </a:t>
            </a:r>
            <a:r>
              <a:rPr spc="30" dirty="0"/>
              <a:t>o</a:t>
            </a:r>
            <a:r>
              <a:rPr spc="-40" dirty="0"/>
              <a:t>n</a:t>
            </a:r>
            <a:r>
              <a:rPr spc="-229" dirty="0"/>
              <a:t> </a:t>
            </a:r>
            <a:r>
              <a:rPr spc="5" dirty="0"/>
              <a:t>t</a:t>
            </a:r>
            <a:r>
              <a:rPr spc="-45" dirty="0"/>
              <a:t>h</a:t>
            </a:r>
            <a:r>
              <a:rPr spc="-35" dirty="0"/>
              <a:t>e</a:t>
            </a:r>
            <a:r>
              <a:rPr spc="-229" dirty="0"/>
              <a:t> </a:t>
            </a:r>
            <a:r>
              <a:rPr spc="-295" dirty="0"/>
              <a:t>j</a:t>
            </a:r>
            <a:r>
              <a:rPr spc="30" dirty="0"/>
              <a:t>o</a:t>
            </a:r>
            <a:r>
              <a:rPr spc="-50" dirty="0"/>
              <a:t>i</a:t>
            </a:r>
            <a:r>
              <a:rPr spc="-45" dirty="0"/>
              <a:t>n</a:t>
            </a:r>
            <a:r>
              <a:rPr spc="5" dirty="0"/>
              <a:t>t</a:t>
            </a:r>
            <a:r>
              <a:rPr spc="-80" dirty="0"/>
              <a:t>s</a:t>
            </a:r>
            <a:r>
              <a:rPr spc="-140" dirty="0"/>
              <a:t>,</a:t>
            </a:r>
            <a:r>
              <a:rPr spc="-229" dirty="0"/>
              <a:t> </a:t>
            </a:r>
            <a:r>
              <a:rPr spc="-95" dirty="0"/>
              <a:t>m</a:t>
            </a:r>
            <a:r>
              <a:rPr spc="-75" dirty="0"/>
              <a:t>u</a:t>
            </a:r>
            <a:r>
              <a:rPr spc="-80" dirty="0"/>
              <a:t>s</a:t>
            </a:r>
            <a:r>
              <a:rPr spc="105" dirty="0"/>
              <a:t>c</a:t>
            </a:r>
            <a:r>
              <a:rPr spc="30" dirty="0"/>
              <a:t>l</a:t>
            </a:r>
            <a:r>
              <a:rPr spc="-40" dirty="0"/>
              <a:t>e</a:t>
            </a:r>
            <a:r>
              <a:rPr spc="-80" dirty="0"/>
              <a:t>s</a:t>
            </a:r>
            <a:r>
              <a:rPr spc="-140" dirty="0"/>
              <a:t>,</a:t>
            </a:r>
            <a:r>
              <a:rPr spc="-229" dirty="0"/>
              <a:t> </a:t>
            </a:r>
            <a:r>
              <a:rPr spc="-130" dirty="0"/>
              <a:t>a</a:t>
            </a:r>
            <a:r>
              <a:rPr spc="-45" dirty="0"/>
              <a:t>n</a:t>
            </a:r>
            <a:r>
              <a:rPr spc="60" dirty="0"/>
              <a:t>d</a:t>
            </a:r>
            <a:r>
              <a:rPr spc="-229" dirty="0"/>
              <a:t> </a:t>
            </a:r>
            <a:r>
              <a:rPr spc="30" dirty="0" smtClean="0"/>
              <a:t>l</a:t>
            </a:r>
            <a:r>
              <a:rPr spc="-50" dirty="0" smtClean="0"/>
              <a:t>i</a:t>
            </a:r>
            <a:r>
              <a:rPr spc="-285" dirty="0" smtClean="0"/>
              <a:t>g</a:t>
            </a:r>
            <a:r>
              <a:rPr spc="-130" dirty="0" smtClean="0"/>
              <a:t>a</a:t>
            </a:r>
            <a:r>
              <a:rPr spc="-95" dirty="0" smtClean="0"/>
              <a:t>m</a:t>
            </a:r>
            <a:r>
              <a:rPr spc="-40" dirty="0" smtClean="0"/>
              <a:t>e</a:t>
            </a:r>
            <a:r>
              <a:rPr spc="-45" dirty="0" smtClean="0"/>
              <a:t>n</a:t>
            </a:r>
            <a:r>
              <a:rPr spc="5" dirty="0" smtClean="0"/>
              <a:t>t</a:t>
            </a:r>
            <a:r>
              <a:rPr spc="-55" dirty="0" smtClean="0"/>
              <a:t>s</a:t>
            </a:r>
            <a:r>
              <a:rPr lang="en-US" spc="-55" dirty="0" smtClean="0"/>
              <a:t>.</a:t>
            </a:r>
          </a:p>
          <a:p>
            <a:pPr marL="1595755" marR="5080" indent="-5715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spc="-65" dirty="0" smtClean="0"/>
              <a:t>Maintaining</a:t>
            </a:r>
            <a:r>
              <a:rPr spc="-229" dirty="0" smtClean="0"/>
              <a:t> </a:t>
            </a:r>
            <a:r>
              <a:rPr spc="-25" dirty="0"/>
              <a:t>balance</a:t>
            </a:r>
            <a:r>
              <a:rPr spc="-229" dirty="0"/>
              <a:t> </a:t>
            </a:r>
            <a:r>
              <a:rPr spc="-105" dirty="0"/>
              <a:t>while</a:t>
            </a:r>
            <a:r>
              <a:rPr spc="-225" dirty="0"/>
              <a:t> </a:t>
            </a:r>
            <a:r>
              <a:rPr spc="-75" dirty="0"/>
              <a:t>moving</a:t>
            </a:r>
            <a:r>
              <a:rPr spc="-229" dirty="0"/>
              <a:t> </a:t>
            </a:r>
            <a:r>
              <a:rPr spc="-40" dirty="0"/>
              <a:t>and</a:t>
            </a:r>
            <a:r>
              <a:rPr spc="-229" dirty="0"/>
              <a:t> </a:t>
            </a:r>
            <a:r>
              <a:rPr spc="-90" dirty="0" smtClean="0"/>
              <a:t>exercising</a:t>
            </a:r>
            <a:r>
              <a:rPr lang="en-US" spc="-90" dirty="0" smtClean="0"/>
              <a:t>.</a:t>
            </a:r>
            <a:endParaRPr spc="-90" dirty="0"/>
          </a:p>
          <a:p>
            <a:pPr marL="1595755" marR="80264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spc="-70" dirty="0"/>
              <a:t>Reducing</a:t>
            </a:r>
            <a:r>
              <a:rPr spc="-229" dirty="0"/>
              <a:t> </a:t>
            </a:r>
            <a:r>
              <a:rPr spc="-25" dirty="0"/>
              <a:t>the</a:t>
            </a:r>
            <a:r>
              <a:rPr spc="-225" dirty="0"/>
              <a:t> </a:t>
            </a:r>
            <a:r>
              <a:rPr spc="-110" dirty="0"/>
              <a:t>risk</a:t>
            </a:r>
            <a:r>
              <a:rPr spc="-229" dirty="0"/>
              <a:t> </a:t>
            </a:r>
            <a:r>
              <a:rPr spc="25" dirty="0"/>
              <a:t>of</a:t>
            </a:r>
            <a:r>
              <a:rPr spc="-225" dirty="0"/>
              <a:t> </a:t>
            </a:r>
            <a:r>
              <a:rPr spc="-25" dirty="0"/>
              <a:t>muscle</a:t>
            </a:r>
            <a:r>
              <a:rPr spc="-229" dirty="0"/>
              <a:t> </a:t>
            </a:r>
            <a:r>
              <a:rPr spc="-60" dirty="0"/>
              <a:t>strain</a:t>
            </a:r>
            <a:r>
              <a:rPr spc="-225" dirty="0"/>
              <a:t> </a:t>
            </a:r>
            <a:r>
              <a:rPr spc="-40" dirty="0"/>
              <a:t>and</a:t>
            </a:r>
            <a:r>
              <a:rPr spc="-225" dirty="0"/>
              <a:t> </a:t>
            </a:r>
            <a:r>
              <a:rPr spc="-35" dirty="0"/>
              <a:t>overuse</a:t>
            </a:r>
            <a:r>
              <a:rPr spc="-229" dirty="0"/>
              <a:t> </a:t>
            </a:r>
            <a:r>
              <a:rPr spc="-5" dirty="0" smtClean="0"/>
              <a:t>conditions</a:t>
            </a:r>
            <a:r>
              <a:rPr lang="en-US" spc="-5" dirty="0" smtClean="0"/>
              <a:t>.</a:t>
            </a:r>
          </a:p>
          <a:p>
            <a:pPr marL="1595755" marR="80264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spc="-630" dirty="0" smtClean="0"/>
              <a:t>I</a:t>
            </a:r>
            <a:r>
              <a:rPr spc="-95" dirty="0" smtClean="0"/>
              <a:t>m</a:t>
            </a:r>
            <a:r>
              <a:rPr spc="55" dirty="0" smtClean="0"/>
              <a:t>p</a:t>
            </a:r>
            <a:r>
              <a:rPr spc="-50" dirty="0" smtClean="0"/>
              <a:t>r</a:t>
            </a:r>
            <a:r>
              <a:rPr spc="30" dirty="0" smtClean="0"/>
              <a:t>o</a:t>
            </a:r>
            <a:r>
              <a:rPr spc="-5" dirty="0" smtClean="0"/>
              <a:t>v</a:t>
            </a:r>
            <a:r>
              <a:rPr spc="-50" dirty="0" smtClean="0"/>
              <a:t>i</a:t>
            </a:r>
            <a:r>
              <a:rPr spc="-45" dirty="0" smtClean="0"/>
              <a:t>n</a:t>
            </a:r>
            <a:r>
              <a:rPr spc="-280" dirty="0" smtClean="0"/>
              <a:t>g</a:t>
            </a:r>
            <a:r>
              <a:rPr spc="-229" dirty="0" smtClean="0"/>
              <a:t> </a:t>
            </a:r>
            <a:r>
              <a:rPr spc="-80" dirty="0"/>
              <a:t>s</a:t>
            </a:r>
            <a:r>
              <a:rPr spc="55" dirty="0"/>
              <a:t>p</a:t>
            </a:r>
            <a:r>
              <a:rPr spc="-50" dirty="0"/>
              <a:t>i</a:t>
            </a:r>
            <a:r>
              <a:rPr spc="-45" dirty="0"/>
              <a:t>n</a:t>
            </a:r>
            <a:r>
              <a:rPr spc="-35" dirty="0"/>
              <a:t>e</a:t>
            </a:r>
            <a:r>
              <a:rPr spc="-229" dirty="0"/>
              <a:t> </a:t>
            </a:r>
            <a:r>
              <a:rPr spc="-45" dirty="0" smtClean="0"/>
              <a:t>h</a:t>
            </a:r>
            <a:r>
              <a:rPr spc="-40" dirty="0" smtClean="0"/>
              <a:t>e</a:t>
            </a:r>
            <a:r>
              <a:rPr spc="-130" dirty="0" smtClean="0"/>
              <a:t>a</a:t>
            </a:r>
            <a:r>
              <a:rPr spc="30" dirty="0" smtClean="0"/>
              <a:t>l</a:t>
            </a:r>
            <a:r>
              <a:rPr spc="5" dirty="0" smtClean="0"/>
              <a:t>t</a:t>
            </a:r>
            <a:r>
              <a:rPr spc="-40" dirty="0" smtClean="0"/>
              <a:t>h</a:t>
            </a:r>
            <a:r>
              <a:rPr lang="en-US" spc="-40" dirty="0" smtClean="0"/>
              <a:t>.</a:t>
            </a:r>
            <a:endParaRPr spc="-40"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85567" y="898592"/>
            <a:ext cx="521335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34" dirty="0"/>
              <a:t>OBJECTIVES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59112" y="898588"/>
            <a:ext cx="706628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>
                <a:latin typeface="Arial"/>
                <a:cs typeface="Arial"/>
              </a:rPr>
              <a:t>SYSTEM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MODEL: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0" y="2095500"/>
            <a:ext cx="16332200" cy="7891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8520" indent="-8572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6500" b="1" spc="635" dirty="0">
                <a:latin typeface="Arial"/>
                <a:cs typeface="Arial"/>
              </a:rPr>
              <a:t>a)</a:t>
            </a:r>
            <a:r>
              <a:rPr sz="6500" b="1" spc="-60" dirty="0">
                <a:latin typeface="Arial"/>
                <a:cs typeface="Arial"/>
              </a:rPr>
              <a:t> </a:t>
            </a:r>
            <a:r>
              <a:rPr sz="6500" b="1" spc="140" dirty="0">
                <a:latin typeface="Arial"/>
                <a:cs typeface="Arial"/>
              </a:rPr>
              <a:t>Exisiting</a:t>
            </a:r>
            <a:r>
              <a:rPr sz="6500" b="1" spc="-55" dirty="0">
                <a:latin typeface="Arial"/>
                <a:cs typeface="Arial"/>
              </a:rPr>
              <a:t> </a:t>
            </a:r>
            <a:r>
              <a:rPr sz="6500" b="1" spc="365" dirty="0">
                <a:latin typeface="Arial"/>
                <a:cs typeface="Arial"/>
              </a:rPr>
              <a:t>model</a:t>
            </a:r>
            <a:endParaRPr sz="6500" dirty="0">
              <a:latin typeface="Arial"/>
              <a:cs typeface="Arial"/>
            </a:endParaRPr>
          </a:p>
          <a:p>
            <a:pPr marL="584200" marR="5080" indent="-571500" algn="just">
              <a:lnSpc>
                <a:spcPct val="150000"/>
              </a:lnSpc>
              <a:spcBef>
                <a:spcPts val="1825"/>
              </a:spcBef>
              <a:buFont typeface="Arial" panose="020B0604020202020204" pitchFamily="34" charset="0"/>
              <a:buChar char="•"/>
            </a:pPr>
            <a:r>
              <a:rPr sz="3600" b="1" spc="-55" dirty="0">
                <a:latin typeface="Tahoma"/>
                <a:cs typeface="Tahoma"/>
              </a:rPr>
              <a:t>The</a:t>
            </a:r>
            <a:r>
              <a:rPr sz="3600" b="1" spc="-85" dirty="0">
                <a:latin typeface="Tahoma"/>
                <a:cs typeface="Tahoma"/>
              </a:rPr>
              <a:t> </a:t>
            </a:r>
            <a:r>
              <a:rPr sz="3600" b="1" spc="-10" dirty="0">
                <a:latin typeface="Tahoma"/>
                <a:cs typeface="Tahoma"/>
              </a:rPr>
              <a:t>contribution</a:t>
            </a:r>
            <a:r>
              <a:rPr sz="3600" b="1" spc="-85" dirty="0">
                <a:latin typeface="Tahoma"/>
                <a:cs typeface="Tahoma"/>
              </a:rPr>
              <a:t> </a:t>
            </a:r>
            <a:r>
              <a:rPr sz="3600" b="1" spc="25" dirty="0">
                <a:latin typeface="Tahoma"/>
                <a:cs typeface="Tahoma"/>
              </a:rPr>
              <a:t>of</a:t>
            </a:r>
            <a:r>
              <a:rPr sz="3600" b="1" spc="-80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individual</a:t>
            </a:r>
            <a:r>
              <a:rPr sz="3600" b="1" spc="-85" dirty="0">
                <a:latin typeface="Tahoma"/>
                <a:cs typeface="Tahoma"/>
              </a:rPr>
              <a:t> </a:t>
            </a:r>
            <a:r>
              <a:rPr sz="3600" b="1" spc="10" dirty="0">
                <a:latin typeface="Tahoma"/>
                <a:cs typeface="Tahoma"/>
              </a:rPr>
              <a:t>deep</a:t>
            </a:r>
            <a:r>
              <a:rPr sz="3600" b="1" spc="-85" dirty="0">
                <a:latin typeface="Tahoma"/>
                <a:cs typeface="Tahoma"/>
              </a:rPr>
              <a:t> trunk</a:t>
            </a:r>
            <a:r>
              <a:rPr sz="3600" b="1" spc="-80" dirty="0">
                <a:latin typeface="Tahoma"/>
                <a:cs typeface="Tahoma"/>
              </a:rPr>
              <a:t> </a:t>
            </a:r>
            <a:r>
              <a:rPr sz="3600" b="1" spc="-35" dirty="0">
                <a:latin typeface="Tahoma"/>
                <a:cs typeface="Tahoma"/>
              </a:rPr>
              <a:t>muscles</a:t>
            </a:r>
            <a:r>
              <a:rPr sz="3600" b="1" spc="-85" dirty="0">
                <a:latin typeface="Tahoma"/>
                <a:cs typeface="Tahoma"/>
              </a:rPr>
              <a:t> </a:t>
            </a:r>
            <a:r>
              <a:rPr sz="3600" b="1" spc="20" dirty="0">
                <a:latin typeface="Tahoma"/>
                <a:cs typeface="Tahoma"/>
              </a:rPr>
              <a:t>to</a:t>
            </a:r>
            <a:r>
              <a:rPr sz="3600" b="1" spc="-85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the</a:t>
            </a:r>
            <a:r>
              <a:rPr sz="3600" b="1" spc="-80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stability </a:t>
            </a:r>
            <a:r>
              <a:rPr sz="3600" b="1" spc="-1160" dirty="0">
                <a:latin typeface="Tahoma"/>
                <a:cs typeface="Tahoma"/>
              </a:rPr>
              <a:t> </a:t>
            </a:r>
            <a:r>
              <a:rPr sz="3600" b="1" spc="25" dirty="0">
                <a:latin typeface="Tahoma"/>
                <a:cs typeface="Tahoma"/>
              </a:rPr>
              <a:t>of</a:t>
            </a:r>
            <a:r>
              <a:rPr sz="3600" b="1" spc="30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the</a:t>
            </a:r>
            <a:r>
              <a:rPr sz="3600" b="1" spc="-20" dirty="0">
                <a:latin typeface="Tahoma"/>
                <a:cs typeface="Tahoma"/>
              </a:rPr>
              <a:t> </a:t>
            </a:r>
            <a:r>
              <a:rPr sz="3600" b="1" spc="-45" dirty="0">
                <a:latin typeface="Tahoma"/>
                <a:cs typeface="Tahoma"/>
              </a:rPr>
              <a:t>lumbar</a:t>
            </a:r>
            <a:r>
              <a:rPr sz="3600" b="1" spc="-40" dirty="0">
                <a:latin typeface="Tahoma"/>
                <a:cs typeface="Tahoma"/>
              </a:rPr>
              <a:t> </a:t>
            </a:r>
            <a:r>
              <a:rPr sz="3600" b="1" spc="-30" dirty="0">
                <a:latin typeface="Tahoma"/>
                <a:cs typeface="Tahoma"/>
              </a:rPr>
              <a:t>spine</a:t>
            </a:r>
            <a:r>
              <a:rPr sz="3600" b="1" spc="-25" dirty="0">
                <a:latin typeface="Tahoma"/>
                <a:cs typeface="Tahoma"/>
              </a:rPr>
              <a:t> </a:t>
            </a:r>
            <a:r>
              <a:rPr sz="3600" b="1" spc="-60" dirty="0">
                <a:latin typeface="Tahoma"/>
                <a:cs typeface="Tahoma"/>
              </a:rPr>
              <a:t>is</a:t>
            </a:r>
            <a:r>
              <a:rPr sz="3600" b="1" spc="-55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relatively</a:t>
            </a:r>
            <a:r>
              <a:rPr sz="3600" b="1" spc="-20" dirty="0">
                <a:latin typeface="Tahoma"/>
                <a:cs typeface="Tahoma"/>
              </a:rPr>
              <a:t> </a:t>
            </a:r>
            <a:r>
              <a:rPr sz="3600" b="1" spc="-120" dirty="0">
                <a:latin typeface="Tahoma"/>
                <a:cs typeface="Tahoma"/>
              </a:rPr>
              <a:t>unknown</a:t>
            </a:r>
            <a:r>
              <a:rPr sz="3600" b="1" spc="-114" dirty="0">
                <a:latin typeface="Tahoma"/>
                <a:cs typeface="Tahoma"/>
              </a:rPr>
              <a:t> </a:t>
            </a:r>
            <a:r>
              <a:rPr sz="3600" b="1" spc="-45" dirty="0">
                <a:latin typeface="Tahoma"/>
                <a:cs typeface="Tahoma"/>
              </a:rPr>
              <a:t>in</a:t>
            </a:r>
            <a:r>
              <a:rPr sz="3600" b="1" spc="-40" dirty="0">
                <a:latin typeface="Tahoma"/>
                <a:cs typeface="Tahoma"/>
              </a:rPr>
              <a:t> </a:t>
            </a:r>
            <a:r>
              <a:rPr sz="3600" b="1" spc="-15" dirty="0">
                <a:latin typeface="Tahoma"/>
                <a:cs typeface="Tahoma"/>
              </a:rPr>
              <a:t>different</a:t>
            </a:r>
            <a:r>
              <a:rPr sz="3600" b="1" spc="-10" dirty="0">
                <a:latin typeface="Tahoma"/>
                <a:cs typeface="Tahoma"/>
              </a:rPr>
              <a:t> </a:t>
            </a:r>
            <a:r>
              <a:rPr sz="3600" b="1" spc="-114" dirty="0">
                <a:latin typeface="Tahoma"/>
                <a:cs typeface="Tahoma"/>
              </a:rPr>
              <a:t>tasks, </a:t>
            </a:r>
            <a:r>
              <a:rPr sz="3600" b="1" spc="-110" dirty="0">
                <a:latin typeface="Tahoma"/>
                <a:cs typeface="Tahoma"/>
              </a:rPr>
              <a:t> </a:t>
            </a:r>
            <a:r>
              <a:rPr sz="3600" b="1" spc="-40" dirty="0">
                <a:latin typeface="Tahoma"/>
                <a:cs typeface="Tahoma"/>
              </a:rPr>
              <a:t>including</a:t>
            </a:r>
            <a:r>
              <a:rPr sz="3600" b="1" spc="-35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the</a:t>
            </a:r>
            <a:r>
              <a:rPr sz="3600" b="1" spc="-20" dirty="0">
                <a:latin typeface="Tahoma"/>
                <a:cs typeface="Tahoma"/>
              </a:rPr>
              <a:t> </a:t>
            </a:r>
            <a:r>
              <a:rPr sz="3600" b="1" spc="-75" dirty="0">
                <a:latin typeface="Tahoma"/>
                <a:cs typeface="Tahoma"/>
              </a:rPr>
              <a:t>flexion-relaxation</a:t>
            </a:r>
            <a:r>
              <a:rPr sz="3600" b="1" spc="-70" dirty="0">
                <a:latin typeface="Tahoma"/>
                <a:cs typeface="Tahoma"/>
              </a:rPr>
              <a:t> </a:t>
            </a:r>
            <a:r>
              <a:rPr sz="3600" b="1" spc="-35" dirty="0">
                <a:latin typeface="Tahoma"/>
                <a:cs typeface="Tahoma"/>
              </a:rPr>
              <a:t>phenomenon.</a:t>
            </a:r>
            <a:r>
              <a:rPr sz="3600" b="1" spc="-30" dirty="0">
                <a:latin typeface="Tahoma"/>
                <a:cs typeface="Tahoma"/>
              </a:rPr>
              <a:t> </a:t>
            </a:r>
            <a:r>
              <a:rPr sz="3600" b="1" spc="-45" dirty="0">
                <a:latin typeface="Tahoma"/>
                <a:cs typeface="Tahoma"/>
              </a:rPr>
              <a:t>Seven</a:t>
            </a:r>
            <a:r>
              <a:rPr sz="3600" b="1" spc="-40" dirty="0">
                <a:latin typeface="Tahoma"/>
                <a:cs typeface="Tahoma"/>
              </a:rPr>
              <a:t> </a:t>
            </a:r>
            <a:r>
              <a:rPr sz="3600" b="1" spc="-30" dirty="0">
                <a:latin typeface="Tahoma"/>
                <a:cs typeface="Tahoma"/>
              </a:rPr>
              <a:t>healthy </a:t>
            </a:r>
            <a:r>
              <a:rPr sz="3600" b="1" spc="-25" dirty="0">
                <a:latin typeface="Tahoma"/>
                <a:cs typeface="Tahoma"/>
              </a:rPr>
              <a:t> </a:t>
            </a:r>
            <a:r>
              <a:rPr sz="3600" b="1" spc="-50" dirty="0">
                <a:latin typeface="Tahoma"/>
                <a:cs typeface="Tahoma"/>
              </a:rPr>
              <a:t>subjects </a:t>
            </a:r>
            <a:r>
              <a:rPr sz="3600" b="1" spc="-25" dirty="0">
                <a:latin typeface="Tahoma"/>
                <a:cs typeface="Tahoma"/>
              </a:rPr>
              <a:t>participated. </a:t>
            </a:r>
            <a:r>
              <a:rPr sz="3600" b="1" spc="-100" dirty="0">
                <a:latin typeface="Tahoma"/>
                <a:cs typeface="Tahoma"/>
              </a:rPr>
              <a:t>Fine-wire </a:t>
            </a:r>
            <a:r>
              <a:rPr sz="3600" b="1" spc="-5" dirty="0">
                <a:latin typeface="Tahoma"/>
                <a:cs typeface="Tahoma"/>
              </a:rPr>
              <a:t>electrodes </a:t>
            </a:r>
            <a:r>
              <a:rPr sz="3600" b="1" spc="-135" dirty="0">
                <a:latin typeface="Tahoma"/>
                <a:cs typeface="Tahoma"/>
              </a:rPr>
              <a:t>were </a:t>
            </a:r>
            <a:r>
              <a:rPr sz="3600" b="1" spc="-30" dirty="0">
                <a:latin typeface="Tahoma"/>
                <a:cs typeface="Tahoma"/>
              </a:rPr>
              <a:t>inserted </a:t>
            </a:r>
            <a:r>
              <a:rPr sz="3600" b="1" spc="-125" dirty="0">
                <a:latin typeface="Tahoma"/>
                <a:cs typeface="Tahoma"/>
              </a:rPr>
              <a:t>with a </a:t>
            </a:r>
            <a:r>
              <a:rPr sz="3600" b="1" spc="-120" dirty="0">
                <a:latin typeface="Tahoma"/>
                <a:cs typeface="Tahoma"/>
              </a:rPr>
              <a:t> </a:t>
            </a:r>
            <a:r>
              <a:rPr sz="3600" b="1" spc="-15" dirty="0">
                <a:latin typeface="Tahoma"/>
                <a:cs typeface="Tahoma"/>
              </a:rPr>
              <a:t>needle</a:t>
            </a:r>
            <a:r>
              <a:rPr sz="3600" b="1" spc="-235" dirty="0">
                <a:latin typeface="Tahoma"/>
                <a:cs typeface="Tahoma"/>
              </a:rPr>
              <a:t> </a:t>
            </a:r>
            <a:r>
              <a:rPr sz="3600" b="1" spc="-55" dirty="0">
                <a:latin typeface="Tahoma"/>
                <a:cs typeface="Tahoma"/>
              </a:rPr>
              <a:t>guided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25" dirty="0">
                <a:latin typeface="Tahoma"/>
                <a:cs typeface="Tahoma"/>
              </a:rPr>
              <a:t>by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35" dirty="0">
                <a:latin typeface="Tahoma"/>
                <a:cs typeface="Tahoma"/>
              </a:rPr>
              <a:t>ultrasound</a:t>
            </a:r>
            <a:endParaRPr sz="3600" dirty="0">
              <a:latin typeface="Tahoma"/>
              <a:cs typeface="Tahoma"/>
            </a:endParaRPr>
          </a:p>
          <a:p>
            <a:pPr marL="584200" marR="635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3600" b="1" spc="-20" dirty="0">
                <a:latin typeface="Tahoma"/>
                <a:cs typeface="Tahoma"/>
              </a:rPr>
              <a:t>One solution </a:t>
            </a:r>
            <a:r>
              <a:rPr sz="3600" b="1" spc="20" dirty="0">
                <a:latin typeface="Tahoma"/>
                <a:cs typeface="Tahoma"/>
              </a:rPr>
              <a:t>to </a:t>
            </a:r>
            <a:r>
              <a:rPr sz="3600" b="1" spc="-5" dirty="0">
                <a:latin typeface="Tahoma"/>
                <a:cs typeface="Tahoma"/>
              </a:rPr>
              <a:t>reduce </a:t>
            </a:r>
            <a:r>
              <a:rPr sz="3600" b="1" spc="-25" dirty="0">
                <a:latin typeface="Tahoma"/>
                <a:cs typeface="Tahoma"/>
              </a:rPr>
              <a:t>the </a:t>
            </a:r>
            <a:r>
              <a:rPr sz="3600" b="1" spc="-70" dirty="0">
                <a:latin typeface="Tahoma"/>
                <a:cs typeface="Tahoma"/>
              </a:rPr>
              <a:t>exposure </a:t>
            </a:r>
            <a:r>
              <a:rPr sz="3600" b="1" spc="25" dirty="0">
                <a:latin typeface="Tahoma"/>
                <a:cs typeface="Tahoma"/>
              </a:rPr>
              <a:t>of </a:t>
            </a:r>
            <a:r>
              <a:rPr sz="3600" b="1" spc="-20" dirty="0">
                <a:latin typeface="Tahoma"/>
                <a:cs typeface="Tahoma"/>
              </a:rPr>
              <a:t>employees </a:t>
            </a:r>
            <a:r>
              <a:rPr sz="3600" b="1" spc="20" dirty="0">
                <a:latin typeface="Tahoma"/>
                <a:cs typeface="Tahoma"/>
              </a:rPr>
              <a:t>to </a:t>
            </a:r>
            <a:r>
              <a:rPr sz="3600" b="1" spc="-30" dirty="0">
                <a:latin typeface="Tahoma"/>
                <a:cs typeface="Tahoma"/>
              </a:rPr>
              <a:t>associated </a:t>
            </a:r>
            <a:r>
              <a:rPr sz="3600" b="1" spc="-1160" dirty="0">
                <a:latin typeface="Tahoma"/>
                <a:cs typeface="Tahoma"/>
              </a:rPr>
              <a:t> </a:t>
            </a:r>
            <a:r>
              <a:rPr sz="3600" b="1" spc="-100" dirty="0">
                <a:latin typeface="Tahoma"/>
                <a:cs typeface="Tahoma"/>
              </a:rPr>
              <a:t>risks </a:t>
            </a:r>
            <a:r>
              <a:rPr sz="3600" b="1" dirty="0">
                <a:latin typeface="Tahoma"/>
                <a:cs typeface="Tahoma"/>
              </a:rPr>
              <a:t>for </a:t>
            </a:r>
            <a:r>
              <a:rPr sz="3600" b="1" spc="-30" dirty="0">
                <a:latin typeface="Tahoma"/>
                <a:cs typeface="Tahoma"/>
              </a:rPr>
              <a:t>developing </a:t>
            </a:r>
            <a:r>
              <a:rPr sz="3600" b="1" spc="-90" dirty="0">
                <a:latin typeface="Tahoma"/>
                <a:cs typeface="Tahoma"/>
              </a:rPr>
              <a:t>work-related </a:t>
            </a:r>
            <a:r>
              <a:rPr sz="3600" b="1" spc="-45" dirty="0">
                <a:latin typeface="Tahoma"/>
                <a:cs typeface="Tahoma"/>
              </a:rPr>
              <a:t>musculoskeletal </a:t>
            </a:r>
            <a:r>
              <a:rPr sz="3600" b="1" spc="-25" dirty="0">
                <a:latin typeface="Tahoma"/>
                <a:cs typeface="Tahoma"/>
              </a:rPr>
              <a:t>disorders </a:t>
            </a:r>
            <a:r>
              <a:rPr sz="3600" b="1" spc="-60" dirty="0">
                <a:latin typeface="Tahoma"/>
                <a:cs typeface="Tahoma"/>
              </a:rPr>
              <a:t>is </a:t>
            </a:r>
            <a:r>
              <a:rPr sz="3600" b="1" spc="20" dirty="0">
                <a:latin typeface="Tahoma"/>
                <a:cs typeface="Tahoma"/>
              </a:rPr>
              <a:t>to </a:t>
            </a:r>
            <a:r>
              <a:rPr sz="3600" b="1" spc="25" dirty="0">
                <a:latin typeface="Tahoma"/>
                <a:cs typeface="Tahoma"/>
              </a:rPr>
              <a:t> </a:t>
            </a:r>
            <a:r>
              <a:rPr sz="3600" b="1" spc="-65" dirty="0">
                <a:latin typeface="Tahoma"/>
                <a:cs typeface="Tahoma"/>
              </a:rPr>
              <a:t>use</a:t>
            </a:r>
            <a:r>
              <a:rPr sz="3600" b="1" spc="-235" dirty="0">
                <a:latin typeface="Tahoma"/>
                <a:cs typeface="Tahoma"/>
              </a:rPr>
              <a:t> </a:t>
            </a:r>
            <a:r>
              <a:rPr sz="3600" b="1" spc="-75" dirty="0">
                <a:latin typeface="Tahoma"/>
                <a:cs typeface="Tahoma"/>
              </a:rPr>
              <a:t>exoskeletons.</a:t>
            </a:r>
            <a:endParaRPr sz="36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143000" y="1790700"/>
            <a:ext cx="16271875" cy="83356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584200" marR="1082040" indent="-5715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600" b="1" spc="-65" dirty="0">
                <a:latin typeface="Tahoma"/>
                <a:cs typeface="Tahoma"/>
              </a:rPr>
              <a:t>This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5" dirty="0">
                <a:latin typeface="Tahoma"/>
                <a:cs typeface="Tahoma"/>
              </a:rPr>
              <a:t>device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60" dirty="0">
                <a:latin typeface="Tahoma"/>
                <a:cs typeface="Tahoma"/>
              </a:rPr>
              <a:t>is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10" dirty="0">
                <a:latin typeface="Tahoma"/>
                <a:cs typeface="Tahoma"/>
              </a:rPr>
              <a:t>built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dirty="0">
                <a:latin typeface="Tahoma"/>
                <a:cs typeface="Tahoma"/>
              </a:rPr>
              <a:t>for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15" dirty="0">
                <a:latin typeface="Tahoma"/>
                <a:cs typeface="Tahoma"/>
              </a:rPr>
              <a:t>people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145" dirty="0">
                <a:latin typeface="Tahoma"/>
                <a:cs typeface="Tahoma"/>
              </a:rPr>
              <a:t>who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75" dirty="0">
                <a:latin typeface="Tahoma"/>
                <a:cs typeface="Tahoma"/>
              </a:rPr>
              <a:t>are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70" dirty="0">
                <a:latin typeface="Tahoma"/>
                <a:cs typeface="Tahoma"/>
              </a:rPr>
              <a:t>standing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dirty="0">
                <a:latin typeface="Tahoma"/>
                <a:cs typeface="Tahoma"/>
              </a:rPr>
              <a:t>for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prolonged </a:t>
            </a:r>
            <a:r>
              <a:rPr sz="3600" b="1" spc="-1160" dirty="0">
                <a:latin typeface="Tahoma"/>
                <a:cs typeface="Tahoma"/>
              </a:rPr>
              <a:t> </a:t>
            </a:r>
            <a:r>
              <a:rPr sz="3600" b="1" dirty="0">
                <a:latin typeface="Tahoma"/>
                <a:cs typeface="Tahoma"/>
              </a:rPr>
              <a:t>period</a:t>
            </a:r>
            <a:r>
              <a:rPr sz="3600" b="1" spc="-235" dirty="0">
                <a:latin typeface="Tahoma"/>
                <a:cs typeface="Tahoma"/>
              </a:rPr>
              <a:t> </a:t>
            </a:r>
            <a:r>
              <a:rPr sz="3600" b="1" spc="25" dirty="0">
                <a:latin typeface="Tahoma"/>
                <a:cs typeface="Tahoma"/>
              </a:rPr>
              <a:t>of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65" dirty="0" smtClean="0">
                <a:latin typeface="Tahoma"/>
                <a:cs typeface="Tahoma"/>
              </a:rPr>
              <a:t>time.</a:t>
            </a:r>
            <a:endParaRPr lang="en-US" sz="3600" dirty="0">
              <a:latin typeface="Tahoma"/>
              <a:cs typeface="Tahoma"/>
            </a:endParaRPr>
          </a:p>
          <a:p>
            <a:pPr marL="584200" marR="1082040" indent="-5715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600" b="1" spc="-625" dirty="0" smtClean="0">
                <a:latin typeface="Tahoma"/>
                <a:cs typeface="Tahoma"/>
              </a:rPr>
              <a:t>I t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-415" dirty="0" smtClean="0">
                <a:latin typeface="Tahoma"/>
                <a:cs typeface="Tahoma"/>
              </a:rPr>
              <a:t>w</a:t>
            </a:r>
            <a:r>
              <a:rPr sz="3600" b="1" spc="-50" dirty="0" smtClean="0">
                <a:latin typeface="Tahoma"/>
                <a:cs typeface="Tahoma"/>
              </a:rPr>
              <a:t>i</a:t>
            </a:r>
            <a:r>
              <a:rPr sz="3600" b="1" spc="30" dirty="0" smtClean="0">
                <a:latin typeface="Tahoma"/>
                <a:cs typeface="Tahoma"/>
              </a:rPr>
              <a:t>ll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45" dirty="0" smtClean="0">
                <a:latin typeface="Tahoma"/>
                <a:cs typeface="Tahoma"/>
              </a:rPr>
              <a:t>b</a:t>
            </a:r>
            <a:r>
              <a:rPr sz="3600" b="1" spc="-35" dirty="0" smtClean="0">
                <a:latin typeface="Tahoma"/>
                <a:cs typeface="Tahoma"/>
              </a:rPr>
              <a:t>e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-130" dirty="0" smtClean="0">
                <a:latin typeface="Tahoma"/>
                <a:cs typeface="Tahoma"/>
              </a:rPr>
              <a:t>a</a:t>
            </a:r>
            <a:r>
              <a:rPr sz="3600" b="1" spc="5" dirty="0" smtClean="0">
                <a:latin typeface="Tahoma"/>
                <a:cs typeface="Tahoma"/>
              </a:rPr>
              <a:t>tt</a:t>
            </a:r>
            <a:r>
              <a:rPr sz="3600" b="1" spc="-130" dirty="0" smtClean="0">
                <a:latin typeface="Tahoma"/>
                <a:cs typeface="Tahoma"/>
              </a:rPr>
              <a:t>a</a:t>
            </a:r>
            <a:r>
              <a:rPr sz="3600" b="1" spc="105" dirty="0" smtClean="0">
                <a:latin typeface="Tahoma"/>
                <a:cs typeface="Tahoma"/>
              </a:rPr>
              <a:t>c</a:t>
            </a:r>
            <a:r>
              <a:rPr sz="3600" b="1" spc="-45" dirty="0" smtClean="0">
                <a:latin typeface="Tahoma"/>
                <a:cs typeface="Tahoma"/>
              </a:rPr>
              <a:t>h</a:t>
            </a:r>
            <a:r>
              <a:rPr sz="3600" b="1" spc="-40" dirty="0" smtClean="0">
                <a:latin typeface="Tahoma"/>
                <a:cs typeface="Tahoma"/>
              </a:rPr>
              <a:t>e</a:t>
            </a:r>
            <a:r>
              <a:rPr sz="3600" b="1" spc="60" dirty="0" smtClean="0">
                <a:latin typeface="Tahoma"/>
                <a:cs typeface="Tahoma"/>
              </a:rPr>
              <a:t>d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30" dirty="0" smtClean="0">
                <a:latin typeface="Tahoma"/>
                <a:cs typeface="Tahoma"/>
              </a:rPr>
              <a:t>o</a:t>
            </a:r>
            <a:r>
              <a:rPr sz="3600" b="1" spc="-40" dirty="0" smtClean="0">
                <a:latin typeface="Tahoma"/>
                <a:cs typeface="Tahoma"/>
              </a:rPr>
              <a:t>n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5" dirty="0" smtClean="0">
                <a:latin typeface="Tahoma"/>
                <a:cs typeface="Tahoma"/>
              </a:rPr>
              <a:t>t</a:t>
            </a:r>
            <a:r>
              <a:rPr sz="3600" b="1" spc="-45" dirty="0" smtClean="0">
                <a:latin typeface="Tahoma"/>
                <a:cs typeface="Tahoma"/>
              </a:rPr>
              <a:t>h</a:t>
            </a:r>
            <a:r>
              <a:rPr sz="3600" b="1" spc="-35" dirty="0" smtClean="0">
                <a:latin typeface="Tahoma"/>
                <a:cs typeface="Tahoma"/>
              </a:rPr>
              <a:t>e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45" dirty="0" smtClean="0">
                <a:latin typeface="Tahoma"/>
                <a:cs typeface="Tahoma"/>
              </a:rPr>
              <a:t>b</a:t>
            </a:r>
            <a:r>
              <a:rPr sz="3600" b="1" spc="-130" dirty="0" smtClean="0">
                <a:latin typeface="Tahoma"/>
                <a:cs typeface="Tahoma"/>
              </a:rPr>
              <a:t>a</a:t>
            </a:r>
            <a:r>
              <a:rPr sz="3600" b="1" spc="105" dirty="0" smtClean="0">
                <a:latin typeface="Tahoma"/>
                <a:cs typeface="Tahoma"/>
              </a:rPr>
              <a:t>c</a:t>
            </a:r>
            <a:r>
              <a:rPr sz="3600" b="1" spc="-250" dirty="0" smtClean="0">
                <a:latin typeface="Tahoma"/>
                <a:cs typeface="Tahoma"/>
              </a:rPr>
              <a:t>k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30" dirty="0" smtClean="0">
                <a:latin typeface="Tahoma"/>
                <a:cs typeface="Tahoma"/>
              </a:rPr>
              <a:t>o</a:t>
            </a:r>
            <a:r>
              <a:rPr sz="3600" b="1" spc="25" dirty="0" smtClean="0">
                <a:latin typeface="Tahoma"/>
                <a:cs typeface="Tahoma"/>
              </a:rPr>
              <a:t>f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30" dirty="0" smtClean="0">
                <a:latin typeface="Tahoma"/>
                <a:cs typeface="Tahoma"/>
              </a:rPr>
              <a:t>o</a:t>
            </a:r>
            <a:r>
              <a:rPr sz="3600" b="1" spc="-75" dirty="0" smtClean="0">
                <a:latin typeface="Tahoma"/>
                <a:cs typeface="Tahoma"/>
              </a:rPr>
              <a:t>u</a:t>
            </a:r>
            <a:r>
              <a:rPr sz="3600" b="1" spc="-45" dirty="0" smtClean="0">
                <a:latin typeface="Tahoma"/>
                <a:cs typeface="Tahoma"/>
              </a:rPr>
              <a:t>r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45" dirty="0" smtClean="0">
                <a:latin typeface="Tahoma"/>
                <a:cs typeface="Tahoma"/>
              </a:rPr>
              <a:t>b</a:t>
            </a:r>
            <a:r>
              <a:rPr sz="3600" b="1" spc="-40" dirty="0" smtClean="0">
                <a:latin typeface="Tahoma"/>
                <a:cs typeface="Tahoma"/>
              </a:rPr>
              <a:t>e</a:t>
            </a:r>
            <a:r>
              <a:rPr sz="3600" b="1" spc="-45" dirty="0" smtClean="0">
                <a:latin typeface="Tahoma"/>
                <a:cs typeface="Tahoma"/>
              </a:rPr>
              <a:t>n</a:t>
            </a:r>
            <a:r>
              <a:rPr sz="3600" b="1" spc="55" dirty="0" smtClean="0">
                <a:latin typeface="Tahoma"/>
                <a:cs typeface="Tahoma"/>
              </a:rPr>
              <a:t>d</a:t>
            </a:r>
            <a:r>
              <a:rPr sz="3600" b="1" spc="-50" dirty="0" smtClean="0">
                <a:latin typeface="Tahoma"/>
                <a:cs typeface="Tahoma"/>
              </a:rPr>
              <a:t>i</a:t>
            </a:r>
            <a:r>
              <a:rPr sz="3600" b="1" spc="-45" dirty="0" smtClean="0">
                <a:latin typeface="Tahoma"/>
                <a:cs typeface="Tahoma"/>
              </a:rPr>
              <a:t>n</a:t>
            </a:r>
            <a:r>
              <a:rPr sz="3600" b="1" spc="-280" dirty="0" smtClean="0">
                <a:latin typeface="Tahoma"/>
                <a:cs typeface="Tahoma"/>
              </a:rPr>
              <a:t>g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55" dirty="0" smtClean="0">
                <a:latin typeface="Tahoma"/>
                <a:cs typeface="Tahoma"/>
              </a:rPr>
              <a:t>p</a:t>
            </a:r>
            <a:r>
              <a:rPr sz="3600" b="1" spc="30" dirty="0" smtClean="0">
                <a:latin typeface="Tahoma"/>
                <a:cs typeface="Tahoma"/>
              </a:rPr>
              <a:t>o</a:t>
            </a:r>
            <a:r>
              <a:rPr sz="3600" b="1" spc="-80" dirty="0" smtClean="0">
                <a:latin typeface="Tahoma"/>
                <a:cs typeface="Tahoma"/>
              </a:rPr>
              <a:t>s</a:t>
            </a:r>
            <a:r>
              <a:rPr sz="3600" b="1" spc="5" dirty="0" smtClean="0">
                <a:latin typeface="Tahoma"/>
                <a:cs typeface="Tahoma"/>
              </a:rPr>
              <a:t>t</a:t>
            </a:r>
            <a:r>
              <a:rPr sz="3600" b="1" spc="-75" dirty="0" smtClean="0">
                <a:latin typeface="Tahoma"/>
                <a:cs typeface="Tahoma"/>
              </a:rPr>
              <a:t>u</a:t>
            </a:r>
            <a:r>
              <a:rPr sz="3600" b="1" spc="-50" dirty="0" smtClean="0">
                <a:latin typeface="Tahoma"/>
                <a:cs typeface="Tahoma"/>
              </a:rPr>
              <a:t>r</a:t>
            </a:r>
            <a:r>
              <a:rPr sz="3600" b="1" spc="-35" dirty="0" smtClean="0">
                <a:latin typeface="Tahoma"/>
                <a:cs typeface="Tahoma"/>
              </a:rPr>
              <a:t>e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30" dirty="0" smtClean="0">
                <a:latin typeface="Tahoma"/>
                <a:cs typeface="Tahoma"/>
              </a:rPr>
              <a:t>o</a:t>
            </a:r>
            <a:r>
              <a:rPr sz="3600" b="1" spc="25" dirty="0" smtClean="0">
                <a:latin typeface="Tahoma"/>
                <a:cs typeface="Tahoma"/>
              </a:rPr>
              <a:t>f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5" dirty="0" smtClean="0">
                <a:latin typeface="Tahoma"/>
                <a:cs typeface="Tahoma"/>
              </a:rPr>
              <a:t>t</a:t>
            </a:r>
            <a:r>
              <a:rPr sz="3600" b="1" spc="-45" dirty="0" smtClean="0">
                <a:latin typeface="Tahoma"/>
                <a:cs typeface="Tahoma"/>
              </a:rPr>
              <a:t>h</a:t>
            </a:r>
            <a:r>
              <a:rPr sz="3600" b="1" spc="-35" dirty="0" smtClean="0">
                <a:latin typeface="Tahoma"/>
                <a:cs typeface="Tahoma"/>
              </a:rPr>
              <a:t>e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30" dirty="0" smtClean="0">
                <a:latin typeface="Tahoma"/>
                <a:cs typeface="Tahoma"/>
              </a:rPr>
              <a:t>l</a:t>
            </a:r>
            <a:r>
              <a:rPr sz="3600" b="1" spc="-40" dirty="0" smtClean="0">
                <a:latin typeface="Tahoma"/>
                <a:cs typeface="Tahoma"/>
              </a:rPr>
              <a:t>e</a:t>
            </a:r>
            <a:r>
              <a:rPr sz="3600" b="1" spc="-285" dirty="0" smtClean="0">
                <a:latin typeface="Tahoma"/>
                <a:cs typeface="Tahoma"/>
              </a:rPr>
              <a:t>g</a:t>
            </a:r>
            <a:r>
              <a:rPr sz="3600" b="1" spc="-80" dirty="0" smtClean="0">
                <a:latin typeface="Tahoma"/>
                <a:cs typeface="Tahoma"/>
              </a:rPr>
              <a:t>s</a:t>
            </a:r>
            <a:r>
              <a:rPr sz="3600" b="1" spc="-145" dirty="0" smtClean="0">
                <a:latin typeface="Tahoma"/>
                <a:cs typeface="Tahoma"/>
              </a:rPr>
              <a:t>.  </a:t>
            </a:r>
            <a:r>
              <a:rPr sz="3600" b="1" spc="-310" dirty="0" smtClean="0">
                <a:latin typeface="Tahoma"/>
                <a:cs typeface="Tahoma"/>
              </a:rPr>
              <a:t>It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-60" dirty="0" smtClean="0">
                <a:latin typeface="Tahoma"/>
                <a:cs typeface="Tahoma"/>
              </a:rPr>
              <a:t>is</a:t>
            </a:r>
            <a:r>
              <a:rPr sz="3600" b="1" spc="-225" dirty="0" smtClean="0">
                <a:latin typeface="Tahoma"/>
                <a:cs typeface="Tahoma"/>
              </a:rPr>
              <a:t> </a:t>
            </a:r>
            <a:r>
              <a:rPr sz="3600" b="1" spc="-20" dirty="0" smtClean="0">
                <a:latin typeface="Tahoma"/>
                <a:cs typeface="Tahoma"/>
              </a:rPr>
              <a:t>attached</a:t>
            </a:r>
            <a:r>
              <a:rPr sz="3600" b="1" spc="-225" dirty="0" smtClean="0">
                <a:latin typeface="Tahoma"/>
                <a:cs typeface="Tahoma"/>
              </a:rPr>
              <a:t> </a:t>
            </a:r>
            <a:r>
              <a:rPr sz="3600" b="1" spc="-45" dirty="0" smtClean="0">
                <a:latin typeface="Tahoma"/>
                <a:cs typeface="Tahoma"/>
              </a:rPr>
              <a:t>in</a:t>
            </a:r>
            <a:r>
              <a:rPr sz="3600" b="1" spc="-225" dirty="0" smtClean="0">
                <a:latin typeface="Tahoma"/>
                <a:cs typeface="Tahoma"/>
              </a:rPr>
              <a:t> </a:t>
            </a:r>
            <a:r>
              <a:rPr sz="3600" b="1" spc="-25" dirty="0" smtClean="0">
                <a:latin typeface="Tahoma"/>
                <a:cs typeface="Tahoma"/>
              </a:rPr>
              <a:t>such</a:t>
            </a:r>
            <a:r>
              <a:rPr sz="3600" b="1" spc="-225" dirty="0" smtClean="0">
                <a:latin typeface="Tahoma"/>
                <a:cs typeface="Tahoma"/>
              </a:rPr>
              <a:t> </a:t>
            </a:r>
            <a:r>
              <a:rPr sz="3600" b="1" spc="-125" dirty="0" smtClean="0">
                <a:latin typeface="Tahoma"/>
                <a:cs typeface="Tahoma"/>
              </a:rPr>
              <a:t>a</a:t>
            </a:r>
            <a:r>
              <a:rPr sz="3600" b="1" spc="-225" dirty="0" smtClean="0">
                <a:latin typeface="Tahoma"/>
                <a:cs typeface="Tahoma"/>
              </a:rPr>
              <a:t> </a:t>
            </a:r>
            <a:r>
              <a:rPr sz="3600" b="1" spc="-180" dirty="0" smtClean="0">
                <a:latin typeface="Tahoma"/>
                <a:cs typeface="Tahoma"/>
              </a:rPr>
              <a:t>way</a:t>
            </a:r>
            <a:r>
              <a:rPr sz="3600" b="1" spc="-225" dirty="0" smtClean="0">
                <a:latin typeface="Tahoma"/>
                <a:cs typeface="Tahoma"/>
              </a:rPr>
              <a:t> </a:t>
            </a:r>
            <a:r>
              <a:rPr sz="3600" b="1" spc="-40" dirty="0" smtClean="0">
                <a:latin typeface="Tahoma"/>
                <a:cs typeface="Tahoma"/>
              </a:rPr>
              <a:t>that</a:t>
            </a:r>
            <a:r>
              <a:rPr sz="3600" b="1" spc="-225" dirty="0" smtClean="0">
                <a:latin typeface="Tahoma"/>
                <a:cs typeface="Tahoma"/>
              </a:rPr>
              <a:t> </a:t>
            </a:r>
            <a:r>
              <a:rPr sz="3600" b="1" spc="-25" dirty="0" smtClean="0">
                <a:latin typeface="Tahoma"/>
                <a:cs typeface="Tahoma"/>
              </a:rPr>
              <a:t>the</a:t>
            </a:r>
            <a:r>
              <a:rPr sz="3600" b="1" spc="-225" dirty="0" smtClean="0">
                <a:latin typeface="Tahoma"/>
                <a:cs typeface="Tahoma"/>
              </a:rPr>
              <a:t> </a:t>
            </a:r>
            <a:r>
              <a:rPr sz="3600" b="1" spc="-15" dirty="0" smtClean="0">
                <a:latin typeface="Tahoma"/>
                <a:cs typeface="Tahoma"/>
              </a:rPr>
              <a:t>position</a:t>
            </a:r>
            <a:r>
              <a:rPr sz="3600" b="1" spc="-225" dirty="0" smtClean="0">
                <a:latin typeface="Tahoma"/>
                <a:cs typeface="Tahoma"/>
              </a:rPr>
              <a:t> </a:t>
            </a:r>
            <a:r>
              <a:rPr sz="3600" b="1" spc="-60" dirty="0" smtClean="0">
                <a:latin typeface="Tahoma"/>
                <a:cs typeface="Tahoma"/>
              </a:rPr>
              <a:t>is</a:t>
            </a:r>
            <a:r>
              <a:rPr sz="3600" b="1" spc="-225" dirty="0" smtClean="0">
                <a:latin typeface="Tahoma"/>
                <a:cs typeface="Tahoma"/>
              </a:rPr>
              <a:t> </a:t>
            </a:r>
            <a:r>
              <a:rPr sz="3600" b="1" spc="10" dirty="0" smtClean="0">
                <a:latin typeface="Tahoma"/>
                <a:cs typeface="Tahoma"/>
              </a:rPr>
              <a:t>comfy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-105" dirty="0" smtClean="0">
                <a:latin typeface="Tahoma"/>
                <a:cs typeface="Tahoma"/>
              </a:rPr>
              <a:t>while</a:t>
            </a:r>
            <a:r>
              <a:rPr sz="3600" b="1" spc="-225" dirty="0" smtClean="0">
                <a:latin typeface="Tahoma"/>
                <a:cs typeface="Tahoma"/>
              </a:rPr>
              <a:t> </a:t>
            </a:r>
            <a:r>
              <a:rPr sz="3600" b="1" spc="-70" dirty="0" smtClean="0">
                <a:latin typeface="Tahoma"/>
                <a:cs typeface="Tahoma"/>
              </a:rPr>
              <a:t>sitting </a:t>
            </a:r>
            <a:r>
              <a:rPr sz="3600" b="1" spc="-1160" dirty="0" smtClean="0">
                <a:latin typeface="Tahoma"/>
                <a:cs typeface="Tahoma"/>
              </a:rPr>
              <a:t> </a:t>
            </a:r>
            <a:r>
              <a:rPr sz="3600" b="1" spc="-80" dirty="0" smtClean="0">
                <a:latin typeface="Tahoma"/>
                <a:cs typeface="Tahoma"/>
              </a:rPr>
              <a:t>without</a:t>
            </a:r>
            <a:r>
              <a:rPr sz="3600" b="1" spc="-235" dirty="0" smtClean="0">
                <a:latin typeface="Tahoma"/>
                <a:cs typeface="Tahoma"/>
              </a:rPr>
              <a:t> </a:t>
            </a:r>
            <a:r>
              <a:rPr sz="3600" b="1" spc="-125" dirty="0" smtClean="0">
                <a:latin typeface="Tahoma"/>
                <a:cs typeface="Tahoma"/>
              </a:rPr>
              <a:t>a</a:t>
            </a:r>
            <a:r>
              <a:rPr sz="3600" b="1" spc="-229" dirty="0" smtClean="0">
                <a:latin typeface="Tahoma"/>
                <a:cs typeface="Tahoma"/>
              </a:rPr>
              <a:t> </a:t>
            </a:r>
            <a:r>
              <a:rPr sz="3600" b="1" spc="-55" dirty="0" smtClean="0">
                <a:latin typeface="Tahoma"/>
                <a:cs typeface="Tahoma"/>
              </a:rPr>
              <a:t>chair.</a:t>
            </a:r>
            <a:endParaRPr sz="3600" dirty="0">
              <a:latin typeface="Tahoma"/>
              <a:cs typeface="Tahoma"/>
            </a:endParaRPr>
          </a:p>
          <a:p>
            <a:pPr marL="584200" marR="1537335" indent="-571500" algn="just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3600" b="1" spc="-310" dirty="0">
                <a:latin typeface="Tahoma"/>
                <a:cs typeface="Tahoma"/>
              </a:rPr>
              <a:t>It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90" dirty="0">
                <a:latin typeface="Tahoma"/>
                <a:cs typeface="Tahoma"/>
              </a:rPr>
              <a:t>gives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75" dirty="0">
                <a:latin typeface="Tahoma"/>
                <a:cs typeface="Tahoma"/>
              </a:rPr>
              <a:t>us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the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85" dirty="0">
                <a:latin typeface="Tahoma"/>
                <a:cs typeface="Tahoma"/>
              </a:rPr>
              <a:t>same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5" dirty="0">
                <a:latin typeface="Tahoma"/>
                <a:cs typeface="Tahoma"/>
              </a:rPr>
              <a:t>comfort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20" dirty="0">
                <a:latin typeface="Tahoma"/>
                <a:cs typeface="Tahoma"/>
              </a:rPr>
              <a:t>ability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25" dirty="0">
                <a:latin typeface="Tahoma"/>
                <a:cs typeface="Tahoma"/>
              </a:rPr>
              <a:t>of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55" dirty="0">
                <a:latin typeface="Tahoma"/>
                <a:cs typeface="Tahoma"/>
              </a:rPr>
              <a:t>chair.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310" dirty="0">
                <a:latin typeface="Tahoma"/>
                <a:cs typeface="Tahoma"/>
              </a:rPr>
              <a:t>It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110" dirty="0">
                <a:latin typeface="Tahoma"/>
                <a:cs typeface="Tahoma"/>
              </a:rPr>
              <a:t>just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90" dirty="0">
                <a:latin typeface="Tahoma"/>
                <a:cs typeface="Tahoma"/>
              </a:rPr>
              <a:t>gives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the </a:t>
            </a:r>
            <a:r>
              <a:rPr sz="3600" b="1" spc="-1160" dirty="0">
                <a:latin typeface="Tahoma"/>
                <a:cs typeface="Tahoma"/>
              </a:rPr>
              <a:t> </a:t>
            </a:r>
            <a:r>
              <a:rPr sz="3600" b="1" spc="-15" dirty="0">
                <a:latin typeface="Tahoma"/>
                <a:cs typeface="Tahoma"/>
              </a:rPr>
              <a:t>balanced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15" dirty="0">
                <a:latin typeface="Tahoma"/>
                <a:cs typeface="Tahoma"/>
              </a:rPr>
              <a:t>position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dirty="0">
                <a:latin typeface="Tahoma"/>
                <a:cs typeface="Tahoma"/>
              </a:rPr>
              <a:t>for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35" dirty="0">
                <a:latin typeface="Tahoma"/>
                <a:cs typeface="Tahoma"/>
              </a:rPr>
              <a:t>body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20" dirty="0">
                <a:latin typeface="Tahoma"/>
                <a:cs typeface="Tahoma"/>
              </a:rPr>
              <a:t>to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70" dirty="0">
                <a:latin typeface="Tahoma"/>
                <a:cs typeface="Tahoma"/>
              </a:rPr>
              <a:t>sit.</a:t>
            </a:r>
            <a:endParaRPr sz="3600" dirty="0">
              <a:latin typeface="Tahoma"/>
              <a:cs typeface="Tahoma"/>
            </a:endParaRPr>
          </a:p>
          <a:p>
            <a:pPr marL="584200" marR="362585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3600" b="1" spc="-80" dirty="0">
                <a:latin typeface="Tahoma"/>
                <a:cs typeface="Tahoma"/>
              </a:rPr>
              <a:t>Using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125" dirty="0">
                <a:latin typeface="Tahoma"/>
                <a:cs typeface="Tahoma"/>
              </a:rPr>
              <a:t>a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10" dirty="0">
                <a:latin typeface="Tahoma"/>
                <a:cs typeface="Tahoma"/>
              </a:rPr>
              <a:t>chosen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40" dirty="0">
                <a:latin typeface="Tahoma"/>
                <a:cs typeface="Tahoma"/>
              </a:rPr>
              <a:t>numerical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70" dirty="0">
                <a:latin typeface="Tahoma"/>
                <a:cs typeface="Tahoma"/>
              </a:rPr>
              <a:t>data,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the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55" dirty="0">
                <a:latin typeface="Tahoma"/>
                <a:cs typeface="Tahoma"/>
              </a:rPr>
              <a:t>assistive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5" dirty="0">
                <a:latin typeface="Tahoma"/>
                <a:cs typeface="Tahoma"/>
              </a:rPr>
              <a:t>orthotic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5" dirty="0">
                <a:latin typeface="Tahoma"/>
                <a:cs typeface="Tahoma"/>
              </a:rPr>
              <a:t>device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204" dirty="0">
                <a:latin typeface="Tahoma"/>
                <a:cs typeface="Tahoma"/>
              </a:rPr>
              <a:t>was </a:t>
            </a:r>
            <a:r>
              <a:rPr sz="3600" b="1" spc="-1160" dirty="0">
                <a:latin typeface="Tahoma"/>
                <a:cs typeface="Tahoma"/>
              </a:rPr>
              <a:t> </a:t>
            </a:r>
            <a:r>
              <a:rPr sz="3600" b="1" spc="-10" dirty="0">
                <a:latin typeface="Tahoma"/>
                <a:cs typeface="Tahoma"/>
              </a:rPr>
              <a:t>confirmed </a:t>
            </a:r>
            <a:r>
              <a:rPr sz="3600" b="1" spc="20" dirty="0">
                <a:latin typeface="Tahoma"/>
                <a:cs typeface="Tahoma"/>
              </a:rPr>
              <a:t>to </a:t>
            </a:r>
            <a:r>
              <a:rPr sz="3600" b="1" spc="5" dirty="0">
                <a:latin typeface="Tahoma"/>
                <a:cs typeface="Tahoma"/>
              </a:rPr>
              <a:t>be </a:t>
            </a:r>
            <a:r>
              <a:rPr sz="3600" b="1" spc="-5" dirty="0">
                <a:latin typeface="Tahoma"/>
                <a:cs typeface="Tahoma"/>
              </a:rPr>
              <a:t>effective </a:t>
            </a:r>
            <a:r>
              <a:rPr sz="3600" b="1" spc="25" dirty="0">
                <a:latin typeface="Tahoma"/>
                <a:cs typeface="Tahoma"/>
              </a:rPr>
              <a:t>by </a:t>
            </a:r>
            <a:r>
              <a:rPr sz="3600" b="1" spc="-90" dirty="0">
                <a:latin typeface="Tahoma"/>
                <a:cs typeface="Tahoma"/>
              </a:rPr>
              <a:t>mimicking </a:t>
            </a:r>
            <a:r>
              <a:rPr sz="3600" b="1" spc="-25" dirty="0">
                <a:latin typeface="Tahoma"/>
                <a:cs typeface="Tahoma"/>
              </a:rPr>
              <a:t>the </a:t>
            </a:r>
            <a:r>
              <a:rPr sz="3600" b="1" spc="-45" dirty="0">
                <a:latin typeface="Tahoma"/>
                <a:cs typeface="Tahoma"/>
              </a:rPr>
              <a:t>muscular </a:t>
            </a:r>
            <a:r>
              <a:rPr sz="3600" b="1" spc="-170" dirty="0">
                <a:latin typeface="Tahoma"/>
                <a:cs typeface="Tahoma"/>
              </a:rPr>
              <a:t>(human) </a:t>
            </a:r>
            <a:r>
              <a:rPr sz="3600" b="1" spc="-165" dirty="0">
                <a:latin typeface="Tahoma"/>
                <a:cs typeface="Tahoma"/>
              </a:rPr>
              <a:t> </a:t>
            </a:r>
            <a:r>
              <a:rPr sz="3600" b="1" spc="5" dirty="0">
                <a:latin typeface="Tahoma"/>
                <a:cs typeface="Tahoma"/>
              </a:rPr>
              <a:t>t</a:t>
            </a:r>
            <a:r>
              <a:rPr sz="3600" b="1" spc="30" dirty="0">
                <a:latin typeface="Tahoma"/>
                <a:cs typeface="Tahoma"/>
              </a:rPr>
              <a:t>o</a:t>
            </a:r>
            <a:r>
              <a:rPr sz="3600" b="1" spc="-50" dirty="0">
                <a:latin typeface="Tahoma"/>
                <a:cs typeface="Tahoma"/>
              </a:rPr>
              <a:t>r</a:t>
            </a:r>
            <a:r>
              <a:rPr sz="3600" b="1" spc="55" dirty="0">
                <a:latin typeface="Tahoma"/>
                <a:cs typeface="Tahoma"/>
              </a:rPr>
              <a:t>q</a:t>
            </a:r>
            <a:r>
              <a:rPr sz="3600" b="1" spc="-75" dirty="0">
                <a:latin typeface="Tahoma"/>
                <a:cs typeface="Tahoma"/>
              </a:rPr>
              <a:t>u</a:t>
            </a:r>
            <a:r>
              <a:rPr sz="3600" b="1" spc="-35" dirty="0">
                <a:latin typeface="Tahoma"/>
                <a:cs typeface="Tahoma"/>
              </a:rPr>
              <a:t>e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415" dirty="0">
                <a:latin typeface="Tahoma"/>
                <a:cs typeface="Tahoma"/>
              </a:rPr>
              <a:t>w</a:t>
            </a:r>
            <a:r>
              <a:rPr sz="3600" b="1" spc="-50" dirty="0">
                <a:latin typeface="Tahoma"/>
                <a:cs typeface="Tahoma"/>
              </a:rPr>
              <a:t>i</a:t>
            </a:r>
            <a:r>
              <a:rPr sz="3600" b="1" spc="5" dirty="0">
                <a:latin typeface="Tahoma"/>
                <a:cs typeface="Tahoma"/>
              </a:rPr>
              <a:t>t</a:t>
            </a:r>
            <a:r>
              <a:rPr sz="3600" b="1" spc="-40" dirty="0">
                <a:latin typeface="Tahoma"/>
                <a:cs typeface="Tahoma"/>
              </a:rPr>
              <a:t>h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5" dirty="0">
                <a:latin typeface="Tahoma"/>
                <a:cs typeface="Tahoma"/>
              </a:rPr>
              <a:t>t</a:t>
            </a:r>
            <a:r>
              <a:rPr sz="3600" b="1" spc="-45" dirty="0">
                <a:latin typeface="Tahoma"/>
                <a:cs typeface="Tahoma"/>
              </a:rPr>
              <a:t>h</a:t>
            </a:r>
            <a:r>
              <a:rPr sz="3600" b="1" spc="-35" dirty="0">
                <a:latin typeface="Tahoma"/>
                <a:cs typeface="Tahoma"/>
              </a:rPr>
              <a:t>e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130" dirty="0">
                <a:latin typeface="Tahoma"/>
                <a:cs typeface="Tahoma"/>
              </a:rPr>
              <a:t>a</a:t>
            </a:r>
            <a:r>
              <a:rPr sz="3600" b="1" spc="-50" dirty="0">
                <a:latin typeface="Tahoma"/>
                <a:cs typeface="Tahoma"/>
              </a:rPr>
              <a:t>i</a:t>
            </a:r>
            <a:r>
              <a:rPr sz="3600" b="1" spc="60" dirty="0">
                <a:latin typeface="Tahoma"/>
                <a:cs typeface="Tahoma"/>
              </a:rPr>
              <a:t>d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30" dirty="0">
                <a:latin typeface="Tahoma"/>
                <a:cs typeface="Tahoma"/>
              </a:rPr>
              <a:t>o</a:t>
            </a:r>
            <a:r>
              <a:rPr sz="3600" b="1" spc="25" dirty="0">
                <a:latin typeface="Tahoma"/>
                <a:cs typeface="Tahoma"/>
              </a:rPr>
              <a:t>f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125" dirty="0">
                <a:latin typeface="Tahoma"/>
                <a:cs typeface="Tahoma"/>
              </a:rPr>
              <a:t>a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P</a:t>
            </a:r>
            <a:r>
              <a:rPr sz="3600" b="1" spc="-625" dirty="0">
                <a:latin typeface="Tahoma"/>
                <a:cs typeface="Tahoma"/>
              </a:rPr>
              <a:t>I</a:t>
            </a:r>
            <a:r>
              <a:rPr sz="3600" b="1" spc="20" dirty="0">
                <a:latin typeface="Tahoma"/>
                <a:cs typeface="Tahoma"/>
              </a:rPr>
              <a:t>D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105" dirty="0">
                <a:latin typeface="Tahoma"/>
                <a:cs typeface="Tahoma"/>
              </a:rPr>
              <a:t>c</a:t>
            </a:r>
            <a:r>
              <a:rPr sz="3600" b="1" spc="30" dirty="0">
                <a:latin typeface="Tahoma"/>
                <a:cs typeface="Tahoma"/>
              </a:rPr>
              <a:t>o</a:t>
            </a:r>
            <a:r>
              <a:rPr sz="3600" b="1" spc="-45" dirty="0">
                <a:latin typeface="Tahoma"/>
                <a:cs typeface="Tahoma"/>
              </a:rPr>
              <a:t>n</a:t>
            </a:r>
            <a:r>
              <a:rPr sz="3600" b="1" spc="5" dirty="0">
                <a:latin typeface="Tahoma"/>
                <a:cs typeface="Tahoma"/>
              </a:rPr>
              <a:t>t</a:t>
            </a:r>
            <a:r>
              <a:rPr sz="3600" b="1" spc="-50" dirty="0">
                <a:latin typeface="Tahoma"/>
                <a:cs typeface="Tahoma"/>
              </a:rPr>
              <a:t>r</a:t>
            </a:r>
            <a:r>
              <a:rPr sz="3600" b="1" spc="30" dirty="0">
                <a:latin typeface="Tahoma"/>
                <a:cs typeface="Tahoma"/>
              </a:rPr>
              <a:t>oll</a:t>
            </a:r>
            <a:r>
              <a:rPr sz="3600" b="1" spc="-40" dirty="0">
                <a:latin typeface="Tahoma"/>
                <a:cs typeface="Tahoma"/>
              </a:rPr>
              <a:t>e</a:t>
            </a:r>
            <a:r>
              <a:rPr sz="3600" b="1" spc="-50" dirty="0">
                <a:latin typeface="Tahoma"/>
                <a:cs typeface="Tahoma"/>
              </a:rPr>
              <a:t>r</a:t>
            </a:r>
            <a:r>
              <a:rPr sz="3600" b="1" spc="-150" dirty="0">
                <a:latin typeface="Tahoma"/>
                <a:cs typeface="Tahoma"/>
              </a:rPr>
              <a:t>.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33256" y="403289"/>
            <a:ext cx="962215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5" dirty="0">
                <a:latin typeface="Arial"/>
                <a:cs typeface="Arial"/>
              </a:rPr>
              <a:t>b)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PROPOSED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649414"/>
            <a:ext cx="15821024" cy="8315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8142" y="403289"/>
            <a:ext cx="13352144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>
                <a:latin typeface="Arial"/>
                <a:cs typeface="Arial"/>
              </a:rPr>
              <a:t>FUNCTIONAL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BLOCK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300" dirty="0">
                <a:latin typeface="Arial"/>
                <a:cs typeface="Arial"/>
              </a:rPr>
              <a:t>DIAGRAM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1519" y="404241"/>
            <a:ext cx="69449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latin typeface="Arial"/>
                <a:cs typeface="Arial"/>
              </a:rPr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800" y="2559997"/>
            <a:ext cx="16707485" cy="67326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4190" marR="5080" indent="-455295">
              <a:lnSpc>
                <a:spcPct val="150000"/>
              </a:lnSpc>
              <a:spcBef>
                <a:spcPts val="100"/>
              </a:spcBef>
              <a:buFont typeface="Microsoft Sans Serif"/>
              <a:buAutoNum type="arabicPeriod"/>
              <a:tabLst>
                <a:tab pos="504825" algn="l"/>
              </a:tabLst>
            </a:pPr>
            <a:r>
              <a:rPr sz="4000" b="1" spc="-40" dirty="0">
                <a:latin typeface="Tahoma"/>
                <a:cs typeface="Tahoma"/>
              </a:rPr>
              <a:t>Analysis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25" dirty="0">
                <a:latin typeface="Tahoma"/>
                <a:cs typeface="Tahoma"/>
              </a:rPr>
              <a:t>of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20" dirty="0">
                <a:latin typeface="Tahoma"/>
                <a:cs typeface="Tahoma"/>
              </a:rPr>
              <a:t>day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20" dirty="0">
                <a:latin typeface="Tahoma"/>
                <a:cs typeface="Tahoma"/>
              </a:rPr>
              <a:t>to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20" dirty="0">
                <a:latin typeface="Tahoma"/>
                <a:cs typeface="Tahoma"/>
              </a:rPr>
              <a:t>day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15" dirty="0">
                <a:latin typeface="Tahoma"/>
                <a:cs typeface="Tahoma"/>
              </a:rPr>
              <a:t>problems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5" dirty="0">
                <a:latin typeface="Tahoma"/>
                <a:cs typeface="Tahoma"/>
              </a:rPr>
              <a:t>faced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40" dirty="0">
                <a:latin typeface="Tahoma"/>
                <a:cs typeface="Tahoma"/>
              </a:rPr>
              <a:t>and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5" dirty="0">
                <a:latin typeface="Tahoma"/>
                <a:cs typeface="Tahoma"/>
              </a:rPr>
              <a:t>chose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25" dirty="0">
                <a:latin typeface="Tahoma"/>
                <a:cs typeface="Tahoma"/>
              </a:rPr>
              <a:t>project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20" dirty="0">
                <a:latin typeface="Tahoma"/>
                <a:cs typeface="Tahoma"/>
              </a:rPr>
              <a:t>to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5" dirty="0">
                <a:latin typeface="Tahoma"/>
                <a:cs typeface="Tahoma"/>
              </a:rPr>
              <a:t>act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105" dirty="0">
                <a:latin typeface="Tahoma"/>
                <a:cs typeface="Tahoma"/>
              </a:rPr>
              <a:t>as </a:t>
            </a:r>
            <a:r>
              <a:rPr sz="4000" b="1" spc="-1155" dirty="0">
                <a:latin typeface="Tahoma"/>
                <a:cs typeface="Tahoma"/>
              </a:rPr>
              <a:t> </a:t>
            </a:r>
            <a:r>
              <a:rPr sz="4000" b="1" spc="-125" dirty="0">
                <a:latin typeface="Tahoma"/>
                <a:cs typeface="Tahoma"/>
              </a:rPr>
              <a:t>a</a:t>
            </a:r>
            <a:r>
              <a:rPr sz="4000" b="1" spc="-235" dirty="0">
                <a:latin typeface="Tahoma"/>
                <a:cs typeface="Tahoma"/>
              </a:rPr>
              <a:t> </a:t>
            </a:r>
            <a:r>
              <a:rPr lang="en-US" sz="4000" b="1" spc="-35" dirty="0">
                <a:latin typeface="Tahoma"/>
                <a:cs typeface="Tahoma"/>
              </a:rPr>
              <a:t>s</a:t>
            </a:r>
            <a:r>
              <a:rPr sz="4000" b="1" spc="-35" dirty="0" smtClean="0">
                <a:latin typeface="Tahoma"/>
                <a:cs typeface="Tahoma"/>
              </a:rPr>
              <a:t>olution</a:t>
            </a:r>
            <a:r>
              <a:rPr sz="4000" b="1" spc="-35" dirty="0">
                <a:latin typeface="Tahoma"/>
                <a:cs typeface="Tahoma"/>
              </a:rPr>
              <a:t>.</a:t>
            </a:r>
            <a:endParaRPr sz="4000" dirty="0">
              <a:latin typeface="Tahoma"/>
              <a:cs typeface="Tahoma"/>
            </a:endParaRPr>
          </a:p>
          <a:p>
            <a:pPr marL="504190" indent="-464184">
              <a:lnSpc>
                <a:spcPct val="150000"/>
              </a:lnSpc>
              <a:spcBef>
                <a:spcPts val="2325"/>
              </a:spcBef>
              <a:buFont typeface="Microsoft Sans Serif"/>
              <a:buAutoNum type="arabicPeriod"/>
              <a:tabLst>
                <a:tab pos="504825" algn="l"/>
              </a:tabLst>
            </a:pPr>
            <a:r>
              <a:rPr sz="4000" b="1" spc="-90" dirty="0">
                <a:latin typeface="Tahoma"/>
                <a:cs typeface="Tahoma"/>
              </a:rPr>
              <a:t>S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30" dirty="0">
                <a:latin typeface="Tahoma"/>
                <a:cs typeface="Tahoma"/>
              </a:rPr>
              <a:t>l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105" dirty="0">
                <a:latin typeface="Tahoma"/>
                <a:cs typeface="Tahoma"/>
              </a:rPr>
              <a:t>c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40" dirty="0">
                <a:latin typeface="Tahoma"/>
                <a:cs typeface="Tahoma"/>
              </a:rPr>
              <a:t>n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25" dirty="0">
                <a:latin typeface="Tahoma"/>
                <a:cs typeface="Tahoma"/>
              </a:rPr>
              <a:t>f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25" dirty="0">
                <a:latin typeface="Tahoma"/>
                <a:cs typeface="Tahoma"/>
              </a:rPr>
              <a:t>P</a:t>
            </a:r>
            <a:r>
              <a:rPr sz="4000" b="1" spc="-50" dirty="0">
                <a:latin typeface="Tahoma"/>
                <a:cs typeface="Tahoma"/>
              </a:rPr>
              <a:t>r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295" dirty="0">
                <a:latin typeface="Tahoma"/>
                <a:cs typeface="Tahoma"/>
              </a:rPr>
              <a:t>j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105" dirty="0">
                <a:latin typeface="Tahoma"/>
                <a:cs typeface="Tahoma"/>
              </a:rPr>
              <a:t>c</a:t>
            </a:r>
            <a:r>
              <a:rPr sz="4000" b="1" spc="10" dirty="0">
                <a:latin typeface="Tahoma"/>
                <a:cs typeface="Tahoma"/>
              </a:rPr>
              <a:t>t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-45" dirty="0">
                <a:latin typeface="Tahoma"/>
                <a:cs typeface="Tahoma"/>
              </a:rPr>
              <a:t>n</a:t>
            </a:r>
            <a:r>
              <a:rPr sz="4000" b="1" spc="60" dirty="0">
                <a:latin typeface="Tahoma"/>
                <a:cs typeface="Tahoma"/>
              </a:rPr>
              <a:t>d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55" dirty="0">
                <a:latin typeface="Tahoma"/>
                <a:cs typeface="Tahoma"/>
              </a:rPr>
              <a:t>d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-80" dirty="0">
                <a:latin typeface="Tahoma"/>
                <a:cs typeface="Tahoma"/>
              </a:rPr>
              <a:t>s</a:t>
            </a:r>
            <a:r>
              <a:rPr sz="4000" b="1" spc="105" dirty="0">
                <a:latin typeface="Tahoma"/>
                <a:cs typeface="Tahoma"/>
              </a:rPr>
              <a:t>c</a:t>
            </a:r>
            <a:r>
              <a:rPr sz="4000" b="1" spc="-75" dirty="0">
                <a:latin typeface="Tahoma"/>
                <a:cs typeface="Tahoma"/>
              </a:rPr>
              <a:t>u</a:t>
            </a:r>
            <a:r>
              <a:rPr sz="4000" b="1" spc="-80" dirty="0">
                <a:latin typeface="Tahoma"/>
                <a:cs typeface="Tahoma"/>
              </a:rPr>
              <a:t>ss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40" dirty="0">
                <a:latin typeface="Tahoma"/>
                <a:cs typeface="Tahoma"/>
              </a:rPr>
              <a:t>n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415" dirty="0">
                <a:latin typeface="Tahoma"/>
                <a:cs typeface="Tahoma"/>
              </a:rPr>
              <a:t>w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40" dirty="0">
                <a:latin typeface="Tahoma"/>
                <a:cs typeface="Tahoma"/>
              </a:rPr>
              <a:t>h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285" dirty="0">
                <a:latin typeface="Tahoma"/>
                <a:cs typeface="Tahoma"/>
              </a:rPr>
              <a:t>g</a:t>
            </a:r>
            <a:r>
              <a:rPr sz="4000" b="1" spc="-75" dirty="0">
                <a:latin typeface="Tahoma"/>
                <a:cs typeface="Tahoma"/>
              </a:rPr>
              <a:t>u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55" dirty="0">
                <a:latin typeface="Tahoma"/>
                <a:cs typeface="Tahoma"/>
              </a:rPr>
              <a:t>d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-150" dirty="0">
                <a:latin typeface="Tahoma"/>
                <a:cs typeface="Tahoma"/>
              </a:rPr>
              <a:t>.</a:t>
            </a:r>
            <a:endParaRPr sz="4000" dirty="0">
              <a:latin typeface="Tahoma"/>
              <a:cs typeface="Tahoma"/>
            </a:endParaRPr>
          </a:p>
          <a:p>
            <a:pPr marL="504190" indent="-480059">
              <a:lnSpc>
                <a:spcPct val="150000"/>
              </a:lnSpc>
              <a:spcBef>
                <a:spcPts val="2325"/>
              </a:spcBef>
              <a:buFont typeface="Microsoft Sans Serif"/>
              <a:buAutoNum type="arabicPeriod"/>
              <a:tabLst>
                <a:tab pos="504825" algn="l"/>
              </a:tabLst>
            </a:pPr>
            <a:r>
              <a:rPr sz="4000" b="1" spc="20" dirty="0">
                <a:latin typeface="Tahoma"/>
                <a:cs typeface="Tahoma"/>
              </a:rPr>
              <a:t>Collection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25" dirty="0">
                <a:latin typeface="Tahoma"/>
                <a:cs typeface="Tahoma"/>
              </a:rPr>
              <a:t>of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75" dirty="0">
                <a:latin typeface="Tahoma"/>
                <a:cs typeface="Tahoma"/>
              </a:rPr>
              <a:t>journals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40" dirty="0">
                <a:latin typeface="Tahoma"/>
                <a:cs typeface="Tahoma"/>
              </a:rPr>
              <a:t>and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30" dirty="0">
                <a:latin typeface="Tahoma"/>
                <a:cs typeface="Tahoma"/>
              </a:rPr>
              <a:t>resources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95" dirty="0">
                <a:latin typeface="Tahoma"/>
                <a:cs typeface="Tahoma"/>
              </a:rPr>
              <a:t>regarding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25" dirty="0">
                <a:latin typeface="Tahoma"/>
                <a:cs typeface="Tahoma"/>
              </a:rPr>
              <a:t>the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45" dirty="0">
                <a:latin typeface="Tahoma"/>
                <a:cs typeface="Tahoma"/>
              </a:rPr>
              <a:t>project.</a:t>
            </a:r>
            <a:endParaRPr sz="4000" dirty="0">
              <a:latin typeface="Tahoma"/>
              <a:cs typeface="Tahoma"/>
            </a:endParaRPr>
          </a:p>
          <a:p>
            <a:pPr marL="504190" indent="-492125">
              <a:lnSpc>
                <a:spcPct val="150000"/>
              </a:lnSpc>
              <a:spcBef>
                <a:spcPts val="2325"/>
              </a:spcBef>
              <a:buFont typeface="Microsoft Sans Serif"/>
              <a:buAutoNum type="arabicPeriod"/>
              <a:tabLst>
                <a:tab pos="504825" algn="l"/>
              </a:tabLst>
            </a:pPr>
            <a:r>
              <a:rPr sz="4000" b="1" spc="-240" dirty="0">
                <a:latin typeface="Tahoma"/>
                <a:cs typeface="Tahoma"/>
              </a:rPr>
              <a:t>R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75" dirty="0">
                <a:latin typeface="Tahoma"/>
                <a:cs typeface="Tahoma"/>
              </a:rPr>
              <a:t>u</a:t>
            </a:r>
            <a:r>
              <a:rPr sz="4000" b="1" spc="-285" dirty="0">
                <a:latin typeface="Tahoma"/>
                <a:cs typeface="Tahoma"/>
              </a:rPr>
              <a:t>g</a:t>
            </a:r>
            <a:r>
              <a:rPr sz="4000" b="1" spc="-40" dirty="0">
                <a:latin typeface="Tahoma"/>
                <a:cs typeface="Tahoma"/>
              </a:rPr>
              <a:t>h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90" dirty="0">
                <a:latin typeface="Tahoma"/>
                <a:cs typeface="Tahoma"/>
              </a:rPr>
              <a:t>S</a:t>
            </a:r>
            <a:r>
              <a:rPr sz="4000" b="1" spc="-254" dirty="0">
                <a:latin typeface="Tahoma"/>
                <a:cs typeface="Tahoma"/>
              </a:rPr>
              <a:t>k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105" dirty="0">
                <a:latin typeface="Tahoma"/>
                <a:cs typeface="Tahoma"/>
              </a:rPr>
              <a:t>c</a:t>
            </a:r>
            <a:r>
              <a:rPr sz="4000" b="1" spc="-45" dirty="0">
                <a:latin typeface="Tahoma"/>
                <a:cs typeface="Tahoma"/>
              </a:rPr>
              <a:t>h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-45" dirty="0">
                <a:latin typeface="Tahoma"/>
                <a:cs typeface="Tahoma"/>
              </a:rPr>
              <a:t>n</a:t>
            </a:r>
            <a:r>
              <a:rPr sz="4000" b="1" spc="-280" dirty="0">
                <a:latin typeface="Tahoma"/>
                <a:cs typeface="Tahoma"/>
              </a:rPr>
              <a:t>g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-45" dirty="0">
                <a:latin typeface="Tahoma"/>
                <a:cs typeface="Tahoma"/>
              </a:rPr>
              <a:t>n</a:t>
            </a:r>
            <a:r>
              <a:rPr sz="4000" b="1" spc="60" dirty="0">
                <a:latin typeface="Tahoma"/>
                <a:cs typeface="Tahoma"/>
              </a:rPr>
              <a:t>d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55" dirty="0">
                <a:latin typeface="Tahoma"/>
                <a:cs typeface="Tahoma"/>
              </a:rPr>
              <a:t>d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-80" dirty="0">
                <a:latin typeface="Tahoma"/>
                <a:cs typeface="Tahoma"/>
              </a:rPr>
              <a:t>s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-285" dirty="0">
                <a:latin typeface="Tahoma"/>
                <a:cs typeface="Tahoma"/>
              </a:rPr>
              <a:t>g</a:t>
            </a:r>
            <a:r>
              <a:rPr sz="4000" b="1" spc="-40" dirty="0">
                <a:latin typeface="Tahoma"/>
                <a:cs typeface="Tahoma"/>
              </a:rPr>
              <a:t>n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-40" dirty="0">
                <a:latin typeface="Tahoma"/>
                <a:cs typeface="Tahoma"/>
              </a:rPr>
              <a:t>n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90" dirty="0">
                <a:latin typeface="Tahoma"/>
                <a:cs typeface="Tahoma"/>
              </a:rPr>
              <a:t>S</a:t>
            </a:r>
            <a:r>
              <a:rPr sz="4000" b="1" spc="30" dirty="0">
                <a:latin typeface="Tahoma"/>
                <a:cs typeface="Tahoma"/>
              </a:rPr>
              <a:t>ol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55" dirty="0">
                <a:latin typeface="Tahoma"/>
                <a:cs typeface="Tahoma"/>
              </a:rPr>
              <a:t>d</a:t>
            </a:r>
            <a:r>
              <a:rPr sz="4000" b="1" spc="-415" dirty="0">
                <a:latin typeface="Tahoma"/>
                <a:cs typeface="Tahoma"/>
              </a:rPr>
              <a:t>w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50" dirty="0">
                <a:latin typeface="Tahoma"/>
                <a:cs typeface="Tahoma"/>
              </a:rPr>
              <a:t>r</a:t>
            </a:r>
            <a:r>
              <a:rPr sz="4000" b="1" spc="-254" dirty="0">
                <a:latin typeface="Tahoma"/>
                <a:cs typeface="Tahoma"/>
              </a:rPr>
              <a:t>k</a:t>
            </a:r>
            <a:r>
              <a:rPr sz="4000" b="1" spc="-80" dirty="0">
                <a:latin typeface="Tahoma"/>
                <a:cs typeface="Tahoma"/>
              </a:rPr>
              <a:t>s</a:t>
            </a:r>
            <a:r>
              <a:rPr sz="4000" b="1" spc="-150" dirty="0">
                <a:latin typeface="Tahoma"/>
                <a:cs typeface="Tahoma"/>
              </a:rPr>
              <a:t>.</a:t>
            </a:r>
            <a:endParaRPr sz="4000" dirty="0">
              <a:latin typeface="Tahoma"/>
              <a:cs typeface="Tahoma"/>
            </a:endParaRPr>
          </a:p>
          <a:p>
            <a:pPr marL="504190" indent="-485140">
              <a:lnSpc>
                <a:spcPct val="150000"/>
              </a:lnSpc>
              <a:spcBef>
                <a:spcPts val="2325"/>
              </a:spcBef>
              <a:buFont typeface="Microsoft Sans Serif"/>
              <a:buAutoNum type="arabicPeriod"/>
              <a:tabLst>
                <a:tab pos="504825" algn="l"/>
              </a:tabLst>
            </a:pPr>
            <a:r>
              <a:rPr sz="4000" b="1" spc="15" dirty="0">
                <a:latin typeface="Tahoma"/>
                <a:cs typeface="Tahoma"/>
              </a:rPr>
              <a:t>D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-80" dirty="0">
                <a:latin typeface="Tahoma"/>
                <a:cs typeface="Tahoma"/>
              </a:rPr>
              <a:t>s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-285" dirty="0">
                <a:latin typeface="Tahoma"/>
                <a:cs typeface="Tahoma"/>
              </a:rPr>
              <a:t>g</a:t>
            </a:r>
            <a:r>
              <a:rPr sz="4000" b="1" spc="-40" dirty="0">
                <a:latin typeface="Tahoma"/>
                <a:cs typeface="Tahoma"/>
              </a:rPr>
              <a:t>n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-45" dirty="0">
                <a:latin typeface="Tahoma"/>
                <a:cs typeface="Tahoma"/>
              </a:rPr>
              <a:t>n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30" dirty="0">
                <a:latin typeface="Tahoma"/>
                <a:cs typeface="Tahoma"/>
              </a:rPr>
              <a:t>l</a:t>
            </a:r>
            <a:r>
              <a:rPr sz="4000" b="1" dirty="0">
                <a:latin typeface="Tahoma"/>
                <a:cs typeface="Tahoma"/>
              </a:rPr>
              <a:t>y</a:t>
            </a:r>
            <a:r>
              <a:rPr sz="4000" b="1" spc="-80" dirty="0">
                <a:latin typeface="Tahoma"/>
                <a:cs typeface="Tahoma"/>
              </a:rPr>
              <a:t>s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-75" dirty="0">
                <a:latin typeface="Tahoma"/>
                <a:cs typeface="Tahoma"/>
              </a:rPr>
              <a:t>s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75" dirty="0">
                <a:latin typeface="Tahoma"/>
                <a:cs typeface="Tahoma"/>
              </a:rPr>
              <a:t>u</a:t>
            </a:r>
            <a:r>
              <a:rPr sz="4000" b="1" spc="-80" dirty="0">
                <a:latin typeface="Tahoma"/>
                <a:cs typeface="Tahoma"/>
              </a:rPr>
              <a:t>s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-45" dirty="0">
                <a:latin typeface="Tahoma"/>
                <a:cs typeface="Tahoma"/>
              </a:rPr>
              <a:t>n</a:t>
            </a:r>
            <a:r>
              <a:rPr sz="4000" b="1" spc="-280" dirty="0">
                <a:latin typeface="Tahoma"/>
                <a:cs typeface="Tahoma"/>
              </a:rPr>
              <a:t>g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90" dirty="0">
                <a:latin typeface="Tahoma"/>
                <a:cs typeface="Tahoma"/>
              </a:rPr>
              <a:t>S</a:t>
            </a:r>
            <a:r>
              <a:rPr sz="4000" b="1" spc="30" dirty="0">
                <a:latin typeface="Tahoma"/>
                <a:cs typeface="Tahoma"/>
              </a:rPr>
              <a:t>ol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55" dirty="0">
                <a:latin typeface="Tahoma"/>
                <a:cs typeface="Tahoma"/>
              </a:rPr>
              <a:t>d</a:t>
            </a:r>
            <a:r>
              <a:rPr sz="4000" b="1" spc="-415" dirty="0">
                <a:latin typeface="Tahoma"/>
                <a:cs typeface="Tahoma"/>
              </a:rPr>
              <a:t>w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50" dirty="0">
                <a:latin typeface="Tahoma"/>
                <a:cs typeface="Tahoma"/>
              </a:rPr>
              <a:t>r</a:t>
            </a:r>
            <a:r>
              <a:rPr sz="4000" b="1" spc="-254" dirty="0">
                <a:latin typeface="Tahoma"/>
                <a:cs typeface="Tahoma"/>
              </a:rPr>
              <a:t>k</a:t>
            </a:r>
            <a:r>
              <a:rPr sz="4000" b="1" spc="-75" dirty="0">
                <a:latin typeface="Tahoma"/>
                <a:cs typeface="Tahoma"/>
              </a:rPr>
              <a:t>s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90" dirty="0">
                <a:latin typeface="Tahoma"/>
                <a:cs typeface="Tahoma"/>
              </a:rPr>
              <a:t>S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-95" dirty="0">
                <a:latin typeface="Tahoma"/>
                <a:cs typeface="Tahoma"/>
              </a:rPr>
              <a:t>m</a:t>
            </a:r>
            <a:r>
              <a:rPr sz="4000" b="1" spc="-75" dirty="0">
                <a:latin typeface="Tahoma"/>
                <a:cs typeface="Tahoma"/>
              </a:rPr>
              <a:t>u</a:t>
            </a:r>
            <a:r>
              <a:rPr sz="4000" b="1" spc="30" dirty="0">
                <a:latin typeface="Tahoma"/>
                <a:cs typeface="Tahoma"/>
              </a:rPr>
              <a:t>l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40" dirty="0">
                <a:latin typeface="Tahoma"/>
                <a:cs typeface="Tahoma"/>
              </a:rPr>
              <a:t>n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35" dirty="0">
                <a:latin typeface="Tahoma"/>
                <a:cs typeface="Tahoma"/>
              </a:rPr>
              <a:t>A</a:t>
            </a:r>
            <a:r>
              <a:rPr sz="4000" b="1" spc="55" dirty="0">
                <a:latin typeface="Tahoma"/>
                <a:cs typeface="Tahoma"/>
              </a:rPr>
              <a:t>dd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45" dirty="0">
                <a:latin typeface="Tahoma"/>
                <a:cs typeface="Tahoma"/>
              </a:rPr>
              <a:t>n</a:t>
            </a:r>
            <a:r>
              <a:rPr sz="4000" b="1" spc="-150" dirty="0">
                <a:latin typeface="Tahoma"/>
                <a:cs typeface="Tahoma"/>
              </a:rPr>
              <a:t>.</a:t>
            </a:r>
            <a:endParaRPr sz="40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233624"/>
            <a:ext cx="16116299" cy="7019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3479" y="404241"/>
            <a:ext cx="1082103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latin typeface="Arial"/>
                <a:cs typeface="Arial"/>
              </a:rPr>
              <a:t>REQUIREMENT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229" dirty="0">
                <a:latin typeface="Arial"/>
                <a:cs typeface="Arial"/>
              </a:rPr>
              <a:t>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421" y="2054112"/>
            <a:ext cx="16640174" cy="75437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5863" y="404393"/>
            <a:ext cx="601662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85" dirty="0"/>
              <a:t>ACTION</a:t>
            </a:r>
            <a:r>
              <a:rPr spc="-260" dirty="0"/>
              <a:t> </a:t>
            </a:r>
            <a:r>
              <a:rPr spc="645" dirty="0"/>
              <a:t>PLAN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728" y="2105819"/>
            <a:ext cx="180975" cy="180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6728" y="6001544"/>
            <a:ext cx="180975" cy="1809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09379" y="1718463"/>
            <a:ext cx="16016605" cy="7696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9380" algn="just">
              <a:lnSpc>
                <a:spcPct val="150000"/>
              </a:lnSpc>
              <a:spcBef>
                <a:spcPts val="100"/>
              </a:spcBef>
            </a:pPr>
            <a:r>
              <a:rPr sz="3200" b="1" spc="-25" dirty="0">
                <a:latin typeface="Tahoma"/>
                <a:cs typeface="Tahoma"/>
              </a:rPr>
              <a:t>Eddison, </a:t>
            </a:r>
            <a:r>
              <a:rPr sz="3200" b="1" spc="-45" dirty="0">
                <a:latin typeface="Tahoma"/>
                <a:cs typeface="Tahoma"/>
              </a:rPr>
              <a:t>Nicola; Gandy, Michael; </a:t>
            </a:r>
            <a:r>
              <a:rPr sz="3200" b="1" spc="-25" dirty="0">
                <a:latin typeface="Tahoma"/>
                <a:cs typeface="Tahoma"/>
              </a:rPr>
              <a:t>Charlton, </a:t>
            </a:r>
            <a:r>
              <a:rPr sz="3200" b="1" spc="-110" dirty="0">
                <a:latin typeface="Tahoma"/>
                <a:cs typeface="Tahoma"/>
              </a:rPr>
              <a:t>Paul; </a:t>
            </a:r>
            <a:r>
              <a:rPr sz="3200" b="1" spc="-70" dirty="0">
                <a:latin typeface="Tahoma"/>
                <a:cs typeface="Tahoma"/>
              </a:rPr>
              <a:t>Chockalingam, </a:t>
            </a:r>
            <a:r>
              <a:rPr sz="3200" b="1" spc="-1160" dirty="0">
                <a:latin typeface="Tahoma"/>
                <a:cs typeface="Tahoma"/>
              </a:rPr>
              <a:t> </a:t>
            </a:r>
            <a:r>
              <a:rPr sz="3200" b="1" spc="-25" dirty="0">
                <a:latin typeface="Tahoma"/>
                <a:cs typeface="Tahoma"/>
              </a:rPr>
              <a:t>Nachiappan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290" dirty="0">
                <a:latin typeface="Tahoma"/>
                <a:cs typeface="Tahoma"/>
              </a:rPr>
              <a:t>(3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5" dirty="0">
                <a:latin typeface="Tahoma"/>
                <a:cs typeface="Tahoma"/>
              </a:rPr>
              <a:t>May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215" dirty="0">
                <a:latin typeface="Tahoma"/>
                <a:cs typeface="Tahoma"/>
              </a:rPr>
              <a:t>2022).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45" dirty="0">
                <a:latin typeface="Tahoma"/>
                <a:cs typeface="Tahoma"/>
              </a:rPr>
              <a:t>"</a:t>
            </a:r>
            <a:r>
              <a:rPr sz="3200" b="1" i="1" spc="45" dirty="0">
                <a:latin typeface="Arial"/>
                <a:cs typeface="Arial"/>
              </a:rPr>
              <a:t>Prescription</a:t>
            </a:r>
            <a:r>
              <a:rPr sz="3200" b="1" i="1" spc="-170" dirty="0">
                <a:latin typeface="Arial"/>
                <a:cs typeface="Arial"/>
              </a:rPr>
              <a:t> </a:t>
            </a:r>
            <a:r>
              <a:rPr sz="3200" b="1" i="1" spc="60" dirty="0">
                <a:latin typeface="Arial"/>
                <a:cs typeface="Arial"/>
              </a:rPr>
              <a:t>practices</a:t>
            </a:r>
            <a:r>
              <a:rPr sz="3200" b="1" i="1" spc="-170" dirty="0">
                <a:latin typeface="Arial"/>
                <a:cs typeface="Arial"/>
              </a:rPr>
              <a:t> </a:t>
            </a:r>
            <a:r>
              <a:rPr sz="3200" b="1" i="1" spc="135" dirty="0">
                <a:latin typeface="Arial"/>
                <a:cs typeface="Arial"/>
              </a:rPr>
              <a:t>for</a:t>
            </a:r>
            <a:r>
              <a:rPr sz="3200" b="1" i="1" spc="-170" dirty="0">
                <a:latin typeface="Arial"/>
                <a:cs typeface="Arial"/>
              </a:rPr>
              <a:t> </a:t>
            </a:r>
            <a:r>
              <a:rPr sz="3200" b="1" i="1" spc="30" dirty="0">
                <a:latin typeface="Arial"/>
                <a:cs typeface="Arial"/>
              </a:rPr>
              <a:t>rigid</a:t>
            </a:r>
            <a:r>
              <a:rPr sz="3200" b="1" i="1" spc="-165" dirty="0">
                <a:latin typeface="Arial"/>
                <a:cs typeface="Arial"/>
              </a:rPr>
              <a:t> </a:t>
            </a:r>
            <a:r>
              <a:rPr sz="3200" b="1" i="1" spc="80" dirty="0">
                <a:latin typeface="Arial"/>
                <a:cs typeface="Arial"/>
              </a:rPr>
              <a:t>ankle-</a:t>
            </a:r>
            <a:endParaRPr sz="3200" dirty="0">
              <a:latin typeface="Arial"/>
              <a:cs typeface="Arial"/>
            </a:endParaRPr>
          </a:p>
          <a:p>
            <a:pPr marL="12700" marR="1060450" algn="just">
              <a:lnSpc>
                <a:spcPct val="150000"/>
              </a:lnSpc>
              <a:spcBef>
                <a:spcPts val="265"/>
              </a:spcBef>
            </a:pPr>
            <a:r>
              <a:rPr sz="3200" b="1" i="1" spc="215" dirty="0">
                <a:latin typeface="Arial"/>
                <a:cs typeface="Arial"/>
              </a:rPr>
              <a:t>f</a:t>
            </a:r>
            <a:r>
              <a:rPr sz="3200" b="1" i="1" spc="55" dirty="0">
                <a:latin typeface="Arial"/>
                <a:cs typeface="Arial"/>
              </a:rPr>
              <a:t>oo</a:t>
            </a:r>
            <a:r>
              <a:rPr sz="3200" b="1" i="1" spc="340" dirty="0">
                <a:latin typeface="Arial"/>
                <a:cs typeface="Arial"/>
              </a:rPr>
              <a:t>t</a:t>
            </a:r>
            <a:r>
              <a:rPr sz="3200" b="1" i="1" spc="-170" dirty="0">
                <a:latin typeface="Arial"/>
                <a:cs typeface="Arial"/>
              </a:rPr>
              <a:t> </a:t>
            </a:r>
            <a:r>
              <a:rPr sz="3200" b="1" i="1" spc="55" dirty="0">
                <a:latin typeface="Arial"/>
                <a:cs typeface="Arial"/>
              </a:rPr>
              <a:t>o</a:t>
            </a:r>
            <a:r>
              <a:rPr sz="3200" b="1" i="1" spc="125" dirty="0">
                <a:latin typeface="Arial"/>
                <a:cs typeface="Arial"/>
              </a:rPr>
              <a:t>r</a:t>
            </a:r>
            <a:r>
              <a:rPr sz="3200" b="1" i="1" spc="335" dirty="0">
                <a:latin typeface="Arial"/>
                <a:cs typeface="Arial"/>
              </a:rPr>
              <a:t>t</a:t>
            </a:r>
            <a:r>
              <a:rPr sz="3200" b="1" i="1" spc="75" dirty="0">
                <a:latin typeface="Arial"/>
                <a:cs typeface="Arial"/>
              </a:rPr>
              <a:t>h</a:t>
            </a:r>
            <a:r>
              <a:rPr sz="3200" b="1" i="1" spc="55" dirty="0">
                <a:latin typeface="Arial"/>
                <a:cs typeface="Arial"/>
              </a:rPr>
              <a:t>o</a:t>
            </a:r>
            <a:r>
              <a:rPr sz="3200" b="1" i="1" spc="-245" dirty="0">
                <a:latin typeface="Arial"/>
                <a:cs typeface="Arial"/>
              </a:rPr>
              <a:t>s</a:t>
            </a:r>
            <a:r>
              <a:rPr sz="3200" b="1" i="1" spc="110" dirty="0">
                <a:latin typeface="Arial"/>
                <a:cs typeface="Arial"/>
              </a:rPr>
              <a:t>e</a:t>
            </a:r>
            <a:r>
              <a:rPr sz="3200" b="1" i="1" spc="-240" dirty="0">
                <a:latin typeface="Arial"/>
                <a:cs typeface="Arial"/>
              </a:rPr>
              <a:t>s</a:t>
            </a:r>
            <a:r>
              <a:rPr sz="3200" b="1" i="1" spc="-170" dirty="0">
                <a:latin typeface="Arial"/>
                <a:cs typeface="Arial"/>
              </a:rPr>
              <a:t> </a:t>
            </a:r>
            <a:r>
              <a:rPr sz="3200" b="1" i="1" spc="40" dirty="0">
                <a:latin typeface="Arial"/>
                <a:cs typeface="Arial"/>
              </a:rPr>
              <a:t>a</a:t>
            </a:r>
            <a:r>
              <a:rPr sz="3200" b="1" i="1" spc="160" dirty="0">
                <a:latin typeface="Arial"/>
                <a:cs typeface="Arial"/>
              </a:rPr>
              <a:t>m</a:t>
            </a:r>
            <a:r>
              <a:rPr sz="3200" b="1" i="1" spc="55" dirty="0">
                <a:latin typeface="Arial"/>
                <a:cs typeface="Arial"/>
              </a:rPr>
              <a:t>o</a:t>
            </a:r>
            <a:r>
              <a:rPr sz="3200" b="1" i="1" spc="75" dirty="0">
                <a:latin typeface="Arial"/>
                <a:cs typeface="Arial"/>
              </a:rPr>
              <a:t>n</a:t>
            </a:r>
            <a:r>
              <a:rPr sz="3200" b="1" i="1" spc="-204" dirty="0">
                <a:latin typeface="Arial"/>
                <a:cs typeface="Arial"/>
              </a:rPr>
              <a:t>g</a:t>
            </a:r>
            <a:r>
              <a:rPr sz="3200" b="1" i="1" spc="-170" dirty="0">
                <a:latin typeface="Arial"/>
                <a:cs typeface="Arial"/>
              </a:rPr>
              <a:t> </a:t>
            </a:r>
            <a:r>
              <a:rPr sz="3200" b="1" i="1" spc="130" dirty="0">
                <a:latin typeface="Arial"/>
                <a:cs typeface="Arial"/>
              </a:rPr>
              <a:t>U</a:t>
            </a:r>
            <a:r>
              <a:rPr sz="3200" b="1" i="1" spc="-250" dirty="0">
                <a:latin typeface="Arial"/>
                <a:cs typeface="Arial"/>
              </a:rPr>
              <a:t>K</a:t>
            </a:r>
            <a:r>
              <a:rPr sz="3200" b="1" i="1" spc="-170" dirty="0">
                <a:latin typeface="Arial"/>
                <a:cs typeface="Arial"/>
              </a:rPr>
              <a:t> </a:t>
            </a:r>
            <a:r>
              <a:rPr sz="3200" b="1" i="1" spc="55" dirty="0">
                <a:latin typeface="Arial"/>
                <a:cs typeface="Arial"/>
              </a:rPr>
              <a:t>o</a:t>
            </a:r>
            <a:r>
              <a:rPr sz="3200" b="1" i="1" spc="125" dirty="0">
                <a:latin typeface="Arial"/>
                <a:cs typeface="Arial"/>
              </a:rPr>
              <a:t>r</a:t>
            </a:r>
            <a:r>
              <a:rPr sz="3200" b="1" i="1" spc="335" dirty="0">
                <a:latin typeface="Arial"/>
                <a:cs typeface="Arial"/>
              </a:rPr>
              <a:t>t</a:t>
            </a:r>
            <a:r>
              <a:rPr sz="3200" b="1" i="1" spc="75" dirty="0">
                <a:latin typeface="Arial"/>
                <a:cs typeface="Arial"/>
              </a:rPr>
              <a:t>h</a:t>
            </a:r>
            <a:r>
              <a:rPr sz="3200" b="1" i="1" spc="55" dirty="0">
                <a:latin typeface="Arial"/>
                <a:cs typeface="Arial"/>
              </a:rPr>
              <a:t>o</a:t>
            </a:r>
            <a:r>
              <a:rPr sz="3200" b="1" i="1" spc="335" dirty="0">
                <a:latin typeface="Arial"/>
                <a:cs typeface="Arial"/>
              </a:rPr>
              <a:t>t</a:t>
            </a:r>
            <a:r>
              <a:rPr sz="3200" b="1" i="1" spc="45" dirty="0">
                <a:latin typeface="Arial"/>
                <a:cs typeface="Arial"/>
              </a:rPr>
              <a:t>i</a:t>
            </a:r>
            <a:r>
              <a:rPr sz="3200" b="1" i="1" spc="-245" dirty="0">
                <a:latin typeface="Arial"/>
                <a:cs typeface="Arial"/>
              </a:rPr>
              <a:t>s</a:t>
            </a:r>
            <a:r>
              <a:rPr sz="3200" b="1" i="1" spc="335" dirty="0">
                <a:latin typeface="Arial"/>
                <a:cs typeface="Arial"/>
              </a:rPr>
              <a:t>t</a:t>
            </a:r>
            <a:r>
              <a:rPr sz="3200" b="1" i="1" spc="-245" dirty="0">
                <a:latin typeface="Arial"/>
                <a:cs typeface="Arial"/>
              </a:rPr>
              <a:t>s</a:t>
            </a:r>
            <a:r>
              <a:rPr sz="3200" b="1" spc="-120" dirty="0">
                <a:latin typeface="Tahoma"/>
                <a:cs typeface="Tahoma"/>
              </a:rPr>
              <a:t>"</a:t>
            </a:r>
            <a:r>
              <a:rPr sz="3200" b="1" spc="-150" dirty="0">
                <a:latin typeface="Tahoma"/>
                <a:cs typeface="Tahoma"/>
              </a:rPr>
              <a:t>.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25" dirty="0">
                <a:latin typeface="Tahoma"/>
                <a:cs typeface="Tahoma"/>
              </a:rPr>
              <a:t>P</a:t>
            </a:r>
            <a:r>
              <a:rPr sz="3200" b="1" spc="-50" dirty="0">
                <a:latin typeface="Tahoma"/>
                <a:cs typeface="Tahoma"/>
              </a:rPr>
              <a:t>r</a:t>
            </a:r>
            <a:r>
              <a:rPr sz="3200" b="1" spc="30" dirty="0">
                <a:latin typeface="Tahoma"/>
                <a:cs typeface="Tahoma"/>
              </a:rPr>
              <a:t>o</a:t>
            </a:r>
            <a:r>
              <a:rPr sz="3200" b="1" spc="-80" dirty="0">
                <a:latin typeface="Tahoma"/>
                <a:cs typeface="Tahoma"/>
              </a:rPr>
              <a:t>s</a:t>
            </a:r>
            <a:r>
              <a:rPr sz="3200" b="1" spc="5" dirty="0">
                <a:latin typeface="Tahoma"/>
                <a:cs typeface="Tahoma"/>
              </a:rPr>
              <a:t>t</a:t>
            </a:r>
            <a:r>
              <a:rPr sz="3200" b="1" spc="-45" dirty="0">
                <a:latin typeface="Tahoma"/>
                <a:cs typeface="Tahoma"/>
              </a:rPr>
              <a:t>h</a:t>
            </a:r>
            <a:r>
              <a:rPr sz="3200" b="1" spc="-40" dirty="0">
                <a:latin typeface="Tahoma"/>
                <a:cs typeface="Tahoma"/>
              </a:rPr>
              <a:t>e</a:t>
            </a:r>
            <a:r>
              <a:rPr sz="3200" b="1" spc="5" dirty="0">
                <a:latin typeface="Tahoma"/>
                <a:cs typeface="Tahoma"/>
              </a:rPr>
              <a:t>t</a:t>
            </a:r>
            <a:r>
              <a:rPr sz="3200" b="1" spc="-50" dirty="0">
                <a:latin typeface="Tahoma"/>
                <a:cs typeface="Tahoma"/>
              </a:rPr>
              <a:t>i</a:t>
            </a:r>
            <a:r>
              <a:rPr sz="3200" b="1" spc="105" dirty="0">
                <a:latin typeface="Tahoma"/>
                <a:cs typeface="Tahoma"/>
              </a:rPr>
              <a:t>c</a:t>
            </a:r>
            <a:r>
              <a:rPr sz="3200" b="1" spc="-75" dirty="0">
                <a:latin typeface="Tahoma"/>
                <a:cs typeface="Tahoma"/>
              </a:rPr>
              <a:t>s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459" dirty="0">
                <a:latin typeface="Tahoma"/>
                <a:cs typeface="Tahoma"/>
              </a:rPr>
              <a:t>&amp;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25" dirty="0">
                <a:latin typeface="Tahoma"/>
                <a:cs typeface="Tahoma"/>
              </a:rPr>
              <a:t>O</a:t>
            </a:r>
            <a:r>
              <a:rPr sz="3200" b="1" spc="-50" dirty="0">
                <a:latin typeface="Tahoma"/>
                <a:cs typeface="Tahoma"/>
              </a:rPr>
              <a:t>r</a:t>
            </a:r>
            <a:r>
              <a:rPr sz="3200" b="1" spc="5" dirty="0">
                <a:latin typeface="Tahoma"/>
                <a:cs typeface="Tahoma"/>
              </a:rPr>
              <a:t>t</a:t>
            </a:r>
            <a:r>
              <a:rPr sz="3200" b="1" spc="-45" dirty="0">
                <a:latin typeface="Tahoma"/>
                <a:cs typeface="Tahoma"/>
              </a:rPr>
              <a:t>h</a:t>
            </a:r>
            <a:r>
              <a:rPr sz="3200" b="1" spc="30" dirty="0">
                <a:latin typeface="Tahoma"/>
                <a:cs typeface="Tahoma"/>
              </a:rPr>
              <a:t>o</a:t>
            </a:r>
            <a:r>
              <a:rPr sz="3200" b="1" spc="5" dirty="0">
                <a:latin typeface="Tahoma"/>
                <a:cs typeface="Tahoma"/>
              </a:rPr>
              <a:t>t</a:t>
            </a:r>
            <a:r>
              <a:rPr sz="3200" b="1" spc="-50" dirty="0">
                <a:latin typeface="Tahoma"/>
                <a:cs typeface="Tahoma"/>
              </a:rPr>
              <a:t>i</a:t>
            </a:r>
            <a:r>
              <a:rPr sz="3200" b="1" spc="105" dirty="0">
                <a:latin typeface="Tahoma"/>
                <a:cs typeface="Tahoma"/>
              </a:rPr>
              <a:t>c</a:t>
            </a:r>
            <a:r>
              <a:rPr sz="3200" b="1" spc="-55" dirty="0">
                <a:latin typeface="Tahoma"/>
                <a:cs typeface="Tahoma"/>
              </a:rPr>
              <a:t>s  </a:t>
            </a:r>
            <a:r>
              <a:rPr sz="3200" b="1" spc="-90" dirty="0">
                <a:latin typeface="Tahoma"/>
                <a:cs typeface="Tahoma"/>
              </a:rPr>
              <a:t>International.</a:t>
            </a:r>
            <a:r>
              <a:rPr sz="3200" b="1" spc="-225" dirty="0">
                <a:latin typeface="Tahoma"/>
                <a:cs typeface="Tahoma"/>
              </a:rPr>
              <a:t> </a:t>
            </a:r>
            <a:r>
              <a:rPr sz="3200" b="1" spc="-30" dirty="0">
                <a:latin typeface="Tahoma"/>
                <a:cs typeface="Tahoma"/>
              </a:rPr>
              <a:t>Publish</a:t>
            </a:r>
            <a:r>
              <a:rPr sz="3200" b="1" spc="-220" dirty="0">
                <a:latin typeface="Tahoma"/>
                <a:cs typeface="Tahoma"/>
              </a:rPr>
              <a:t> </a:t>
            </a:r>
            <a:r>
              <a:rPr sz="3200" b="1" spc="-25" dirty="0">
                <a:latin typeface="Tahoma"/>
                <a:cs typeface="Tahoma"/>
              </a:rPr>
              <a:t>Ahead</a:t>
            </a:r>
            <a:r>
              <a:rPr sz="3200" b="1" spc="-220" dirty="0">
                <a:latin typeface="Tahoma"/>
                <a:cs typeface="Tahoma"/>
              </a:rPr>
              <a:t> </a:t>
            </a:r>
            <a:r>
              <a:rPr sz="3200" b="1" spc="25" dirty="0">
                <a:latin typeface="Tahoma"/>
                <a:cs typeface="Tahoma"/>
              </a:rPr>
              <a:t>of</a:t>
            </a:r>
            <a:r>
              <a:rPr sz="3200" b="1" spc="-220" dirty="0">
                <a:latin typeface="Tahoma"/>
                <a:cs typeface="Tahoma"/>
              </a:rPr>
              <a:t> </a:t>
            </a:r>
            <a:r>
              <a:rPr sz="3200" b="1" spc="-55" dirty="0">
                <a:latin typeface="Tahoma"/>
                <a:cs typeface="Tahoma"/>
              </a:rPr>
              <a:t>Print.</a:t>
            </a:r>
            <a:r>
              <a:rPr sz="3200" b="1" spc="-220" dirty="0">
                <a:latin typeface="Tahoma"/>
                <a:cs typeface="Tahoma"/>
              </a:rPr>
              <a:t> </a:t>
            </a:r>
            <a:r>
              <a:rPr sz="3200" b="1" spc="-130" dirty="0">
                <a:latin typeface="Tahoma"/>
                <a:cs typeface="Tahoma"/>
                <a:hlinkClick r:id="rId4"/>
              </a:rPr>
              <a:t>PMID</a:t>
            </a:r>
            <a:r>
              <a:rPr sz="3200" b="1" spc="-229" dirty="0">
                <a:latin typeface="Tahoma"/>
                <a:cs typeface="Tahoma"/>
                <a:hlinkClick r:id="rId4"/>
              </a:rPr>
              <a:t> </a:t>
            </a:r>
            <a:r>
              <a:rPr sz="3200" b="1" spc="-210" dirty="0">
                <a:latin typeface="Tahoma"/>
                <a:cs typeface="Tahoma"/>
                <a:hlinkClick r:id="rId5"/>
              </a:rPr>
              <a:t>35511438</a:t>
            </a:r>
            <a:r>
              <a:rPr sz="3200" b="1" spc="-210" dirty="0">
                <a:latin typeface="Tahoma"/>
                <a:cs typeface="Tahoma"/>
              </a:rPr>
              <a:t>.</a:t>
            </a:r>
            <a:r>
              <a:rPr sz="3200" b="1" spc="-220" dirty="0">
                <a:latin typeface="Tahoma"/>
                <a:cs typeface="Tahoma"/>
              </a:rPr>
              <a:t> </a:t>
            </a:r>
            <a:r>
              <a:rPr sz="3200" b="1" spc="-180" dirty="0">
                <a:latin typeface="Tahoma"/>
                <a:cs typeface="Tahoma"/>
                <a:hlinkClick r:id="rId6"/>
              </a:rPr>
              <a:t>S2CID </a:t>
            </a:r>
            <a:r>
              <a:rPr sz="3200" b="1" spc="-1160" dirty="0">
                <a:latin typeface="Tahoma"/>
                <a:cs typeface="Tahoma"/>
              </a:rPr>
              <a:t> </a:t>
            </a:r>
            <a:r>
              <a:rPr sz="3200" b="1" spc="-325" dirty="0">
                <a:latin typeface="Tahoma"/>
                <a:cs typeface="Tahoma"/>
              </a:rPr>
              <a:t>2</a:t>
            </a:r>
            <a:r>
              <a:rPr sz="3200" b="1" spc="-65" dirty="0">
                <a:latin typeface="Tahoma"/>
                <a:cs typeface="Tahoma"/>
              </a:rPr>
              <a:t>4</a:t>
            </a:r>
            <a:r>
              <a:rPr sz="3200" b="1" spc="-105" dirty="0">
                <a:latin typeface="Tahoma"/>
                <a:cs typeface="Tahoma"/>
              </a:rPr>
              <a:t>8</a:t>
            </a:r>
            <a:r>
              <a:rPr sz="3200" b="1" spc="-150" dirty="0">
                <a:latin typeface="Tahoma"/>
                <a:cs typeface="Tahoma"/>
              </a:rPr>
              <a:t>5</a:t>
            </a:r>
            <a:r>
              <a:rPr sz="3200" b="1" spc="-325" dirty="0">
                <a:latin typeface="Tahoma"/>
                <a:cs typeface="Tahoma"/>
              </a:rPr>
              <a:t>2</a:t>
            </a:r>
            <a:r>
              <a:rPr sz="3200" b="1" spc="-530" dirty="0">
                <a:latin typeface="Tahoma"/>
                <a:cs typeface="Tahoma"/>
              </a:rPr>
              <a:t>7</a:t>
            </a:r>
            <a:r>
              <a:rPr sz="3200" b="1" spc="40" dirty="0">
                <a:latin typeface="Tahoma"/>
                <a:cs typeface="Tahoma"/>
              </a:rPr>
              <a:t>66</a:t>
            </a:r>
            <a:r>
              <a:rPr sz="3200" b="1" spc="-530" dirty="0">
                <a:latin typeface="Tahoma"/>
                <a:cs typeface="Tahoma"/>
              </a:rPr>
              <a:t>7</a:t>
            </a:r>
            <a:r>
              <a:rPr sz="3200" b="1" spc="-140" dirty="0">
                <a:latin typeface="Tahoma"/>
                <a:cs typeface="Tahoma"/>
              </a:rPr>
              <a:t>,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185" dirty="0">
                <a:latin typeface="Tahoma"/>
                <a:cs typeface="Tahoma"/>
              </a:rPr>
              <a:t>3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110" dirty="0">
                <a:latin typeface="Tahoma"/>
                <a:cs typeface="Tahoma"/>
              </a:rPr>
              <a:t>M</a:t>
            </a:r>
            <a:r>
              <a:rPr sz="3200" b="1" spc="-130" dirty="0">
                <a:latin typeface="Tahoma"/>
                <a:cs typeface="Tahoma"/>
              </a:rPr>
              <a:t>a</a:t>
            </a:r>
            <a:r>
              <a:rPr sz="3200" b="1" spc="5" dirty="0">
                <a:latin typeface="Tahoma"/>
                <a:cs typeface="Tahoma"/>
              </a:rPr>
              <a:t>y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325" dirty="0">
                <a:latin typeface="Tahoma"/>
                <a:cs typeface="Tahoma"/>
              </a:rPr>
              <a:t>2</a:t>
            </a:r>
            <a:r>
              <a:rPr sz="3200" b="1" spc="235" dirty="0">
                <a:latin typeface="Tahoma"/>
                <a:cs typeface="Tahoma"/>
              </a:rPr>
              <a:t>0</a:t>
            </a:r>
            <a:r>
              <a:rPr sz="3200" b="1" spc="-325" dirty="0">
                <a:latin typeface="Tahoma"/>
                <a:cs typeface="Tahoma"/>
              </a:rPr>
              <a:t>22</a:t>
            </a:r>
            <a:r>
              <a:rPr sz="3200" b="1" spc="-150" dirty="0">
                <a:latin typeface="Tahoma"/>
                <a:cs typeface="Tahoma"/>
              </a:rPr>
              <a:t>.</a:t>
            </a:r>
            <a:endParaRPr sz="3200" dirty="0">
              <a:latin typeface="Tahoma"/>
              <a:cs typeface="Tahoma"/>
            </a:endParaRPr>
          </a:p>
          <a:p>
            <a:pPr marL="12700" marR="335280">
              <a:lnSpc>
                <a:spcPct val="150000"/>
              </a:lnSpc>
            </a:pPr>
            <a:r>
              <a:rPr sz="3200" b="1" spc="-95" dirty="0">
                <a:latin typeface="Tahoma"/>
                <a:cs typeface="Tahoma"/>
              </a:rPr>
              <a:t>Waterval,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20" dirty="0">
                <a:latin typeface="Tahoma"/>
                <a:cs typeface="Tahoma"/>
              </a:rPr>
              <a:t>Niels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85" dirty="0">
                <a:latin typeface="Tahoma"/>
                <a:cs typeface="Tahoma"/>
              </a:rPr>
              <a:t>F.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65" dirty="0">
                <a:latin typeface="Tahoma"/>
                <a:cs typeface="Tahoma"/>
              </a:rPr>
              <a:t>J.;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5" dirty="0">
                <a:latin typeface="Tahoma"/>
                <a:cs typeface="Tahoma"/>
              </a:rPr>
              <a:t>Nollet,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110" dirty="0">
                <a:latin typeface="Tahoma"/>
                <a:cs typeface="Tahoma"/>
              </a:rPr>
              <a:t>Frans;</a:t>
            </a:r>
            <a:r>
              <a:rPr sz="3200" b="1" spc="-225" dirty="0">
                <a:latin typeface="Tahoma"/>
                <a:cs typeface="Tahoma"/>
              </a:rPr>
              <a:t> </a:t>
            </a:r>
            <a:r>
              <a:rPr sz="3200" b="1" spc="-65" dirty="0">
                <a:latin typeface="Tahoma"/>
                <a:cs typeface="Tahoma"/>
              </a:rPr>
              <a:t>Harlaar,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50" dirty="0">
                <a:latin typeface="Tahoma"/>
                <a:cs typeface="Tahoma"/>
              </a:rPr>
              <a:t>Jaap;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55" dirty="0">
                <a:latin typeface="Tahoma"/>
                <a:cs typeface="Tahoma"/>
              </a:rPr>
              <a:t>Brehm,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30" dirty="0">
                <a:latin typeface="Tahoma"/>
                <a:cs typeface="Tahoma"/>
              </a:rPr>
              <a:t>Merel- </a:t>
            </a:r>
            <a:r>
              <a:rPr sz="3200" b="1" spc="-1155" dirty="0">
                <a:latin typeface="Tahoma"/>
                <a:cs typeface="Tahoma"/>
              </a:rPr>
              <a:t> </a:t>
            </a:r>
            <a:r>
              <a:rPr sz="3200" b="1" spc="-50" dirty="0">
                <a:latin typeface="Tahoma"/>
                <a:cs typeface="Tahoma"/>
                <a:hlinkClick r:id="rId7"/>
              </a:rPr>
              <a:t>Anne. </a:t>
            </a:r>
            <a:r>
              <a:rPr sz="3200" b="1" spc="-35" dirty="0">
                <a:latin typeface="Tahoma"/>
                <a:cs typeface="Tahoma"/>
                <a:hlinkClick r:id="rId7"/>
              </a:rPr>
              <a:t>"Modifying </a:t>
            </a:r>
            <a:r>
              <a:rPr sz="3200" b="1" spc="-85" dirty="0">
                <a:latin typeface="Tahoma"/>
                <a:cs typeface="Tahoma"/>
                <a:hlinkClick r:id="rId7"/>
              </a:rPr>
              <a:t>ankle </a:t>
            </a:r>
            <a:r>
              <a:rPr sz="3200" b="1" spc="20" dirty="0">
                <a:latin typeface="Tahoma"/>
                <a:cs typeface="Tahoma"/>
                <a:hlinkClick r:id="rId7"/>
              </a:rPr>
              <a:t>foot </a:t>
            </a:r>
            <a:r>
              <a:rPr sz="3200" b="1" spc="-30" dirty="0">
                <a:latin typeface="Tahoma"/>
                <a:cs typeface="Tahoma"/>
                <a:hlinkClick r:id="rId7"/>
              </a:rPr>
              <a:t>orthosis </a:t>
            </a:r>
            <a:r>
              <a:rPr sz="3200" b="1" spc="-35" dirty="0">
                <a:latin typeface="Tahoma"/>
                <a:cs typeface="Tahoma"/>
                <a:hlinkClick r:id="rId7"/>
              </a:rPr>
              <a:t>stiffness </a:t>
            </a:r>
            <a:r>
              <a:rPr sz="3200" b="1" spc="-45" dirty="0">
                <a:latin typeface="Tahoma"/>
                <a:cs typeface="Tahoma"/>
                <a:hlinkClick r:id="rId7"/>
              </a:rPr>
              <a:t>in </a:t>
            </a:r>
            <a:r>
              <a:rPr sz="3200" b="1" spc="-35" dirty="0">
                <a:latin typeface="Tahoma"/>
                <a:cs typeface="Tahoma"/>
                <a:hlinkClick r:id="rId7"/>
              </a:rPr>
              <a:t>patients </a:t>
            </a:r>
            <a:r>
              <a:rPr sz="3200" b="1" spc="-125" dirty="0">
                <a:latin typeface="Tahoma"/>
                <a:cs typeface="Tahoma"/>
                <a:hlinkClick r:id="rId7"/>
              </a:rPr>
              <a:t>with </a:t>
            </a:r>
            <a:r>
              <a:rPr sz="3200" b="1" spc="-120" dirty="0">
                <a:latin typeface="Tahoma"/>
                <a:cs typeface="Tahoma"/>
                <a:hlinkClick r:id="rId7"/>
              </a:rPr>
              <a:t> </a:t>
            </a:r>
            <a:r>
              <a:rPr sz="3200" b="1" spc="5" dirty="0">
                <a:latin typeface="Tahoma"/>
                <a:cs typeface="Tahoma"/>
                <a:hlinkClick r:id="rId7"/>
              </a:rPr>
              <a:t>calf </a:t>
            </a:r>
            <a:r>
              <a:rPr sz="3200" b="1" spc="-25" dirty="0">
                <a:latin typeface="Tahoma"/>
                <a:cs typeface="Tahoma"/>
                <a:hlinkClick r:id="rId7"/>
              </a:rPr>
              <a:t>muscle </a:t>
            </a:r>
            <a:r>
              <a:rPr sz="3200" b="1" spc="-160" dirty="0">
                <a:latin typeface="Tahoma"/>
                <a:cs typeface="Tahoma"/>
                <a:hlinkClick r:id="rId7"/>
              </a:rPr>
              <a:t>weakness: </a:t>
            </a:r>
            <a:r>
              <a:rPr sz="3200" b="1" spc="-114" dirty="0">
                <a:latin typeface="Tahoma"/>
                <a:cs typeface="Tahoma"/>
                <a:hlinkClick r:id="rId7"/>
              </a:rPr>
              <a:t>gait </a:t>
            </a:r>
            <a:r>
              <a:rPr sz="3200" b="1" spc="-35" dirty="0">
                <a:latin typeface="Tahoma"/>
                <a:cs typeface="Tahoma"/>
                <a:hlinkClick r:id="rId7"/>
              </a:rPr>
              <a:t>responses </a:t>
            </a:r>
            <a:r>
              <a:rPr sz="3200" b="1" spc="-5" dirty="0">
                <a:latin typeface="Tahoma"/>
                <a:cs typeface="Tahoma"/>
                <a:hlinkClick r:id="rId7"/>
              </a:rPr>
              <a:t>on </a:t>
            </a:r>
            <a:r>
              <a:rPr sz="3200" b="1" spc="-65" dirty="0">
                <a:latin typeface="Tahoma"/>
                <a:cs typeface="Tahoma"/>
                <a:hlinkClick r:id="rId7"/>
              </a:rPr>
              <a:t>group </a:t>
            </a:r>
            <a:r>
              <a:rPr sz="3200" b="1" spc="-40" dirty="0">
                <a:latin typeface="Tahoma"/>
                <a:cs typeface="Tahoma"/>
                <a:hlinkClick r:id="rId7"/>
              </a:rPr>
              <a:t>and </a:t>
            </a:r>
            <a:r>
              <a:rPr sz="3200" b="1" spc="-25" dirty="0">
                <a:latin typeface="Tahoma"/>
                <a:cs typeface="Tahoma"/>
                <a:hlinkClick r:id="rId7"/>
              </a:rPr>
              <a:t>individual </a:t>
            </a:r>
            <a:r>
              <a:rPr sz="3200" b="1" spc="-20" dirty="0">
                <a:latin typeface="Tahoma"/>
                <a:cs typeface="Tahoma"/>
                <a:hlinkClick r:id="rId7"/>
              </a:rPr>
              <a:t> </a:t>
            </a:r>
            <a:r>
              <a:rPr sz="3200" b="1" spc="-45" dirty="0">
                <a:latin typeface="Tahoma"/>
                <a:cs typeface="Tahoma"/>
                <a:hlinkClick r:id="rId7"/>
              </a:rPr>
              <a:t>level".</a:t>
            </a:r>
            <a:r>
              <a:rPr sz="3200" b="1" spc="-225" dirty="0">
                <a:latin typeface="Tahoma"/>
                <a:cs typeface="Tahoma"/>
                <a:hlinkClick r:id="rId7"/>
              </a:rPr>
              <a:t> </a:t>
            </a:r>
            <a:r>
              <a:rPr sz="3200" b="1" i="1" spc="75" dirty="0">
                <a:latin typeface="Arial"/>
                <a:cs typeface="Arial"/>
                <a:hlinkClick r:id="rId7"/>
              </a:rPr>
              <a:t>Journal</a:t>
            </a:r>
            <a:r>
              <a:rPr sz="3200" b="1" i="1" spc="-160" dirty="0">
                <a:latin typeface="Arial"/>
                <a:cs typeface="Arial"/>
                <a:hlinkClick r:id="rId7"/>
              </a:rPr>
              <a:t> </a:t>
            </a:r>
            <a:r>
              <a:rPr sz="3200" b="1" i="1" spc="135" dirty="0">
                <a:latin typeface="Arial"/>
                <a:cs typeface="Arial"/>
                <a:hlinkClick r:id="rId7"/>
              </a:rPr>
              <a:t>of</a:t>
            </a:r>
            <a:r>
              <a:rPr sz="3200" b="1" i="1" spc="-160" dirty="0">
                <a:latin typeface="Arial"/>
                <a:cs typeface="Arial"/>
                <a:hlinkClick r:id="rId7"/>
              </a:rPr>
              <a:t> </a:t>
            </a:r>
            <a:r>
              <a:rPr sz="3200" b="1" i="1" spc="35" dirty="0">
                <a:latin typeface="Arial"/>
                <a:cs typeface="Arial"/>
                <a:hlinkClick r:id="rId7"/>
              </a:rPr>
              <a:t>NeuroEngineering</a:t>
            </a:r>
            <a:r>
              <a:rPr sz="3200" b="1" i="1" spc="-165" dirty="0">
                <a:latin typeface="Arial"/>
                <a:cs typeface="Arial"/>
                <a:hlinkClick r:id="rId7"/>
              </a:rPr>
              <a:t> </a:t>
            </a:r>
            <a:r>
              <a:rPr sz="3200" b="1" i="1" spc="85" dirty="0">
                <a:latin typeface="Arial"/>
                <a:cs typeface="Arial"/>
                <a:hlinkClick r:id="rId7"/>
              </a:rPr>
              <a:t>and</a:t>
            </a:r>
            <a:r>
              <a:rPr sz="3200" b="1" i="1" spc="-160" dirty="0">
                <a:latin typeface="Arial"/>
                <a:cs typeface="Arial"/>
                <a:hlinkClick r:id="rId7"/>
              </a:rPr>
              <a:t> </a:t>
            </a:r>
            <a:r>
              <a:rPr sz="3200" b="1" i="1" spc="80" dirty="0">
                <a:latin typeface="Arial"/>
                <a:cs typeface="Arial"/>
                <a:hlinkClick r:id="rId7"/>
              </a:rPr>
              <a:t>Rehabilitation.</a:t>
            </a:r>
            <a:r>
              <a:rPr sz="3200" b="1" i="1" spc="-160" dirty="0">
                <a:latin typeface="Arial"/>
                <a:cs typeface="Arial"/>
                <a:hlinkClick r:id="rId7"/>
              </a:rPr>
              <a:t> </a:t>
            </a:r>
            <a:r>
              <a:rPr sz="3200" b="1" spc="-200" dirty="0">
                <a:latin typeface="Tahoma"/>
                <a:cs typeface="Tahoma"/>
                <a:hlinkClick r:id="rId7"/>
              </a:rPr>
              <a:t>16</a:t>
            </a:r>
            <a:r>
              <a:rPr sz="3200" b="1" spc="-220" dirty="0">
                <a:latin typeface="Tahoma"/>
                <a:cs typeface="Tahoma"/>
                <a:hlinkClick r:id="rId7"/>
              </a:rPr>
              <a:t> </a:t>
            </a:r>
            <a:r>
              <a:rPr sz="3200" b="1" spc="-400" dirty="0">
                <a:latin typeface="Tahoma"/>
                <a:cs typeface="Tahoma"/>
                <a:hlinkClick r:id="rId7"/>
              </a:rPr>
              <a:t>(1):</a:t>
            </a:r>
            <a:endParaRPr sz="3200" dirty="0">
              <a:latin typeface="Tahoma"/>
              <a:cs typeface="Tahoma"/>
            </a:endParaRPr>
          </a:p>
          <a:p>
            <a:pPr marL="12700">
              <a:lnSpc>
                <a:spcPct val="150000"/>
              </a:lnSpc>
              <a:spcBef>
                <a:spcPts val="1650"/>
              </a:spcBef>
            </a:pPr>
            <a:r>
              <a:rPr sz="3200" b="1" spc="-170" dirty="0">
                <a:latin typeface="Tahoma"/>
                <a:cs typeface="Tahoma"/>
              </a:rPr>
              <a:t>120.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125" dirty="0">
                <a:latin typeface="Tahoma"/>
                <a:cs typeface="Tahoma"/>
                <a:hlinkClick r:id="rId8"/>
              </a:rPr>
              <a:t>doi</a:t>
            </a:r>
            <a:r>
              <a:rPr sz="3200" b="1" spc="-125" dirty="0">
                <a:latin typeface="Tahoma"/>
                <a:cs typeface="Tahoma"/>
              </a:rPr>
              <a:t>:</a:t>
            </a:r>
            <a:r>
              <a:rPr sz="3200" b="1" spc="-125" dirty="0">
                <a:latin typeface="Tahoma"/>
                <a:cs typeface="Tahoma"/>
                <a:hlinkClick r:id="rId9"/>
              </a:rPr>
              <a:t>10.1186/s12984-019-0600-2</a:t>
            </a:r>
            <a:r>
              <a:rPr sz="3200" b="1" spc="-125" dirty="0">
                <a:latin typeface="Tahoma"/>
                <a:cs typeface="Tahoma"/>
              </a:rPr>
              <a:t>.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190" dirty="0">
                <a:latin typeface="Tahoma"/>
                <a:cs typeface="Tahoma"/>
                <a:hlinkClick r:id="rId10"/>
              </a:rPr>
              <a:t>ISSN</a:t>
            </a:r>
            <a:r>
              <a:rPr sz="3200" b="1" spc="-229" dirty="0">
                <a:latin typeface="Tahoma"/>
                <a:cs typeface="Tahoma"/>
                <a:hlinkClick r:id="rId10"/>
              </a:rPr>
              <a:t> </a:t>
            </a:r>
            <a:r>
              <a:rPr sz="3200" b="1" spc="-105" dirty="0">
                <a:latin typeface="Tahoma"/>
                <a:cs typeface="Tahoma"/>
                <a:hlinkClick r:id="rId11"/>
              </a:rPr>
              <a:t>1743-0003</a:t>
            </a:r>
            <a:r>
              <a:rPr sz="3200" b="1" spc="-105" dirty="0">
                <a:latin typeface="Tahoma"/>
                <a:cs typeface="Tahoma"/>
              </a:rPr>
              <a:t>.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70" dirty="0">
                <a:latin typeface="Tahoma"/>
                <a:cs typeface="Tahoma"/>
                <a:hlinkClick r:id="rId12"/>
              </a:rPr>
              <a:t>PMC</a:t>
            </a:r>
            <a:endParaRPr sz="3200" dirty="0">
              <a:latin typeface="Tahoma"/>
              <a:cs typeface="Tahoma"/>
            </a:endParaRPr>
          </a:p>
          <a:p>
            <a:pPr marL="12700">
              <a:lnSpc>
                <a:spcPct val="150000"/>
              </a:lnSpc>
              <a:spcBef>
                <a:spcPts val="1125"/>
              </a:spcBef>
            </a:pPr>
            <a:r>
              <a:rPr sz="3200" b="1" spc="40" dirty="0">
                <a:latin typeface="Tahoma"/>
                <a:cs typeface="Tahoma"/>
                <a:hlinkClick r:id="rId13"/>
              </a:rPr>
              <a:t>6</a:t>
            </a:r>
            <a:r>
              <a:rPr sz="3200" b="1" spc="-530" dirty="0">
                <a:latin typeface="Tahoma"/>
                <a:cs typeface="Tahoma"/>
                <a:hlinkClick r:id="rId13"/>
              </a:rPr>
              <a:t>7</a:t>
            </a:r>
            <a:r>
              <a:rPr sz="3200" b="1" spc="30" dirty="0">
                <a:latin typeface="Tahoma"/>
                <a:cs typeface="Tahoma"/>
                <a:hlinkClick r:id="rId13"/>
              </a:rPr>
              <a:t>9</a:t>
            </a:r>
            <a:r>
              <a:rPr sz="3200" b="1" spc="-105" dirty="0">
                <a:latin typeface="Tahoma"/>
                <a:cs typeface="Tahoma"/>
                <a:hlinkClick r:id="rId13"/>
              </a:rPr>
              <a:t>8</a:t>
            </a:r>
            <a:r>
              <a:rPr sz="3200" b="1" spc="-150" dirty="0">
                <a:latin typeface="Tahoma"/>
                <a:cs typeface="Tahoma"/>
                <a:hlinkClick r:id="rId13"/>
              </a:rPr>
              <a:t>5</a:t>
            </a:r>
            <a:r>
              <a:rPr sz="3200" b="1" spc="235" dirty="0">
                <a:latin typeface="Tahoma"/>
                <a:cs typeface="Tahoma"/>
                <a:hlinkClick r:id="rId13"/>
              </a:rPr>
              <a:t>0</a:t>
            </a:r>
            <a:r>
              <a:rPr sz="3200" b="1" spc="-190" dirty="0">
                <a:latin typeface="Tahoma"/>
                <a:cs typeface="Tahoma"/>
                <a:hlinkClick r:id="rId13"/>
              </a:rPr>
              <a:t>3</a:t>
            </a:r>
            <a:r>
              <a:rPr sz="3200" b="1" spc="-150" dirty="0">
                <a:latin typeface="Tahoma"/>
                <a:cs typeface="Tahoma"/>
              </a:rPr>
              <a:t>.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25" dirty="0">
                <a:latin typeface="Tahoma"/>
                <a:cs typeface="Tahoma"/>
                <a:hlinkClick r:id="rId4"/>
              </a:rPr>
              <a:t>P</a:t>
            </a:r>
            <a:r>
              <a:rPr sz="3200" b="1" spc="110" dirty="0">
                <a:latin typeface="Tahoma"/>
                <a:cs typeface="Tahoma"/>
                <a:hlinkClick r:id="rId4"/>
              </a:rPr>
              <a:t>M</a:t>
            </a:r>
            <a:r>
              <a:rPr sz="3200" b="1" spc="-625" dirty="0">
                <a:latin typeface="Tahoma"/>
                <a:cs typeface="Tahoma"/>
                <a:hlinkClick r:id="rId4"/>
              </a:rPr>
              <a:t>I</a:t>
            </a:r>
            <a:r>
              <a:rPr sz="3200" b="1" spc="20" dirty="0">
                <a:latin typeface="Tahoma"/>
                <a:cs typeface="Tahoma"/>
                <a:hlinkClick r:id="rId4"/>
              </a:rPr>
              <a:t>D</a:t>
            </a:r>
            <a:r>
              <a:rPr sz="3200" b="1" spc="-235" dirty="0">
                <a:latin typeface="Tahoma"/>
                <a:cs typeface="Tahoma"/>
                <a:hlinkClick r:id="rId4"/>
              </a:rPr>
              <a:t> </a:t>
            </a:r>
            <a:r>
              <a:rPr sz="3200" b="1" spc="-190" dirty="0">
                <a:latin typeface="Tahoma"/>
                <a:cs typeface="Tahoma"/>
                <a:hlinkClick r:id="rId14"/>
              </a:rPr>
              <a:t>3</a:t>
            </a:r>
            <a:r>
              <a:rPr sz="3200" b="1" spc="-445" dirty="0">
                <a:latin typeface="Tahoma"/>
                <a:cs typeface="Tahoma"/>
                <a:hlinkClick r:id="rId14"/>
              </a:rPr>
              <a:t>1</a:t>
            </a:r>
            <a:r>
              <a:rPr sz="3200" b="1" spc="40" dirty="0">
                <a:latin typeface="Tahoma"/>
                <a:cs typeface="Tahoma"/>
                <a:hlinkClick r:id="rId14"/>
              </a:rPr>
              <a:t>6</a:t>
            </a:r>
            <a:r>
              <a:rPr sz="3200" b="1" spc="-325" dirty="0">
                <a:latin typeface="Tahoma"/>
                <a:cs typeface="Tahoma"/>
                <a:hlinkClick r:id="rId14"/>
              </a:rPr>
              <a:t>2</a:t>
            </a:r>
            <a:r>
              <a:rPr sz="3200" b="1" spc="-190" dirty="0">
                <a:latin typeface="Tahoma"/>
                <a:cs typeface="Tahoma"/>
                <a:hlinkClick r:id="rId14"/>
              </a:rPr>
              <a:t>3</a:t>
            </a:r>
            <a:r>
              <a:rPr sz="3200" b="1" spc="40" dirty="0">
                <a:latin typeface="Tahoma"/>
                <a:cs typeface="Tahoma"/>
                <a:hlinkClick r:id="rId14"/>
              </a:rPr>
              <a:t>6</a:t>
            </a:r>
            <a:r>
              <a:rPr sz="3200" b="1" spc="-530" dirty="0">
                <a:latin typeface="Tahoma"/>
                <a:cs typeface="Tahoma"/>
                <a:hlinkClick r:id="rId14"/>
              </a:rPr>
              <a:t>7</a:t>
            </a:r>
            <a:r>
              <a:rPr sz="3200" b="1" spc="235" dirty="0">
                <a:latin typeface="Tahoma"/>
                <a:cs typeface="Tahoma"/>
                <a:hlinkClick r:id="rId14"/>
              </a:rPr>
              <a:t>0</a:t>
            </a:r>
            <a:r>
              <a:rPr sz="3200" b="1" spc="-140" dirty="0">
                <a:latin typeface="Tahoma"/>
                <a:cs typeface="Tahoma"/>
              </a:rPr>
              <a:t>,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445" dirty="0">
                <a:latin typeface="Tahoma"/>
                <a:cs typeface="Tahoma"/>
              </a:rPr>
              <a:t>1</a:t>
            </a:r>
            <a:r>
              <a:rPr sz="3200" b="1" spc="-525" dirty="0">
                <a:latin typeface="Tahoma"/>
                <a:cs typeface="Tahoma"/>
              </a:rPr>
              <a:t>7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25" dirty="0">
                <a:latin typeface="Tahoma"/>
                <a:cs typeface="Tahoma"/>
              </a:rPr>
              <a:t>O</a:t>
            </a:r>
            <a:r>
              <a:rPr sz="3200" b="1" spc="105" dirty="0">
                <a:latin typeface="Tahoma"/>
                <a:cs typeface="Tahoma"/>
              </a:rPr>
              <a:t>c</a:t>
            </a:r>
            <a:r>
              <a:rPr sz="3200" b="1" spc="5" dirty="0">
                <a:latin typeface="Tahoma"/>
                <a:cs typeface="Tahoma"/>
              </a:rPr>
              <a:t>t</a:t>
            </a:r>
            <a:r>
              <a:rPr sz="3200" b="1" spc="30" dirty="0">
                <a:latin typeface="Tahoma"/>
                <a:cs typeface="Tahoma"/>
              </a:rPr>
              <a:t>o</a:t>
            </a:r>
            <a:r>
              <a:rPr sz="3200" b="1" spc="45" dirty="0">
                <a:latin typeface="Tahoma"/>
                <a:cs typeface="Tahoma"/>
              </a:rPr>
              <a:t>b</a:t>
            </a:r>
            <a:r>
              <a:rPr sz="3200" b="1" spc="-40" dirty="0">
                <a:latin typeface="Tahoma"/>
                <a:cs typeface="Tahoma"/>
              </a:rPr>
              <a:t>e</a:t>
            </a:r>
            <a:r>
              <a:rPr sz="3200" b="1" spc="-45" dirty="0">
                <a:latin typeface="Tahoma"/>
                <a:cs typeface="Tahoma"/>
              </a:rPr>
              <a:t>r</a:t>
            </a:r>
            <a:r>
              <a:rPr sz="3200" b="1" spc="-229" dirty="0">
                <a:latin typeface="Tahoma"/>
                <a:cs typeface="Tahoma"/>
              </a:rPr>
              <a:t> </a:t>
            </a:r>
            <a:r>
              <a:rPr sz="3200" b="1" spc="-325" dirty="0">
                <a:latin typeface="Tahoma"/>
                <a:cs typeface="Tahoma"/>
              </a:rPr>
              <a:t>2</a:t>
            </a:r>
            <a:r>
              <a:rPr sz="3200" b="1" spc="235" dirty="0">
                <a:latin typeface="Tahoma"/>
                <a:cs typeface="Tahoma"/>
              </a:rPr>
              <a:t>0</a:t>
            </a:r>
            <a:r>
              <a:rPr sz="3200" b="1" spc="-445" dirty="0">
                <a:latin typeface="Tahoma"/>
                <a:cs typeface="Tahoma"/>
              </a:rPr>
              <a:t>1</a:t>
            </a:r>
            <a:r>
              <a:rPr sz="3200" b="1" spc="30" dirty="0">
                <a:latin typeface="Tahoma"/>
                <a:cs typeface="Tahoma"/>
              </a:rPr>
              <a:t>9</a:t>
            </a:r>
            <a:r>
              <a:rPr sz="3200" b="1" spc="-150" dirty="0">
                <a:latin typeface="Tahoma"/>
                <a:cs typeface="Tahoma"/>
              </a:rPr>
              <a:t>.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97093" y="143733"/>
            <a:ext cx="489394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80" dirty="0"/>
              <a:t>REFERENCE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728" y="2361400"/>
            <a:ext cx="180975" cy="180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728" y="6323800"/>
            <a:ext cx="180975" cy="1809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09379" y="1907369"/>
            <a:ext cx="15998825" cy="66315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29285">
              <a:lnSpc>
                <a:spcPct val="134400"/>
              </a:lnSpc>
              <a:spcBef>
                <a:spcPts val="95"/>
              </a:spcBef>
            </a:pPr>
            <a:r>
              <a:rPr sz="3600" b="1" spc="-5" dirty="0">
                <a:latin typeface="Tahoma"/>
                <a:cs typeface="Tahoma"/>
              </a:rPr>
              <a:t>Eddison </a:t>
            </a:r>
            <a:r>
              <a:rPr sz="3600" b="1" spc="-50" dirty="0">
                <a:latin typeface="Tahoma"/>
                <a:cs typeface="Tahoma"/>
              </a:rPr>
              <a:t>N, </a:t>
            </a:r>
            <a:r>
              <a:rPr sz="3600" b="1" spc="-60" dirty="0">
                <a:latin typeface="Tahoma"/>
                <a:cs typeface="Tahoma"/>
              </a:rPr>
              <a:t>Chockalingam </a:t>
            </a:r>
            <a:r>
              <a:rPr sz="3600" b="1" spc="-20" dirty="0">
                <a:latin typeface="Tahoma"/>
                <a:cs typeface="Tahoma"/>
              </a:rPr>
              <a:t>N."</a:t>
            </a:r>
            <a:r>
              <a:rPr sz="3600" b="1" i="1" spc="-20" dirty="0">
                <a:latin typeface="Arial"/>
                <a:cs typeface="Arial"/>
              </a:rPr>
              <a:t>The </a:t>
            </a:r>
            <a:r>
              <a:rPr sz="3600" b="1" i="1" spc="165" dirty="0">
                <a:latin typeface="Arial"/>
                <a:cs typeface="Arial"/>
              </a:rPr>
              <a:t>effect </a:t>
            </a:r>
            <a:r>
              <a:rPr sz="3600" b="1" i="1" spc="135" dirty="0">
                <a:latin typeface="Arial"/>
                <a:cs typeface="Arial"/>
              </a:rPr>
              <a:t>of </a:t>
            </a:r>
            <a:r>
              <a:rPr sz="3600" b="1" i="1" spc="60" dirty="0">
                <a:latin typeface="Arial"/>
                <a:cs typeface="Arial"/>
              </a:rPr>
              <a:t>tuning </a:t>
            </a:r>
            <a:r>
              <a:rPr sz="3600" b="1" i="1" spc="55" dirty="0">
                <a:latin typeface="Arial"/>
                <a:cs typeface="Arial"/>
              </a:rPr>
              <a:t>ankle </a:t>
            </a:r>
            <a:r>
              <a:rPr sz="3600" b="1" i="1" spc="165" dirty="0">
                <a:latin typeface="Arial"/>
                <a:cs typeface="Arial"/>
              </a:rPr>
              <a:t>foot </a:t>
            </a:r>
            <a:r>
              <a:rPr sz="3600" b="1" i="1" spc="170" dirty="0">
                <a:latin typeface="Arial"/>
                <a:cs typeface="Arial"/>
              </a:rPr>
              <a:t> </a:t>
            </a:r>
            <a:r>
              <a:rPr sz="3600" b="1" i="1" spc="85" dirty="0">
                <a:latin typeface="Arial"/>
                <a:cs typeface="Arial"/>
              </a:rPr>
              <a:t>orthoses-footwear </a:t>
            </a:r>
            <a:r>
              <a:rPr sz="3600" b="1" i="1" spc="90" dirty="0">
                <a:latin typeface="Arial"/>
                <a:cs typeface="Arial"/>
              </a:rPr>
              <a:t>combination </a:t>
            </a:r>
            <a:r>
              <a:rPr sz="3600" b="1" i="1" spc="65" dirty="0">
                <a:latin typeface="Arial"/>
                <a:cs typeface="Arial"/>
              </a:rPr>
              <a:t>on </a:t>
            </a:r>
            <a:r>
              <a:rPr sz="3600" b="1" i="1" spc="175" dirty="0">
                <a:latin typeface="Arial"/>
                <a:cs typeface="Arial"/>
              </a:rPr>
              <a:t>the </a:t>
            </a:r>
            <a:r>
              <a:rPr sz="3600" b="1" i="1" spc="55" dirty="0">
                <a:latin typeface="Arial"/>
                <a:cs typeface="Arial"/>
              </a:rPr>
              <a:t>gait </a:t>
            </a:r>
            <a:r>
              <a:rPr sz="3600" b="1" i="1" spc="95" dirty="0">
                <a:latin typeface="Arial"/>
                <a:cs typeface="Arial"/>
              </a:rPr>
              <a:t>parameters </a:t>
            </a:r>
            <a:r>
              <a:rPr sz="3600" b="1" i="1" spc="135" dirty="0">
                <a:latin typeface="Arial"/>
                <a:cs typeface="Arial"/>
              </a:rPr>
              <a:t>of </a:t>
            </a:r>
            <a:r>
              <a:rPr sz="3600" b="1" i="1" spc="140" dirty="0">
                <a:latin typeface="Arial"/>
                <a:cs typeface="Arial"/>
              </a:rPr>
              <a:t> </a:t>
            </a:r>
            <a:r>
              <a:rPr sz="3600" b="1" i="1" spc="85" dirty="0">
                <a:latin typeface="Arial"/>
                <a:cs typeface="Arial"/>
              </a:rPr>
              <a:t>children </a:t>
            </a:r>
            <a:r>
              <a:rPr sz="3600" b="1" i="1" spc="120" dirty="0">
                <a:latin typeface="Arial"/>
                <a:cs typeface="Arial"/>
              </a:rPr>
              <a:t>with </a:t>
            </a:r>
            <a:r>
              <a:rPr sz="3600" b="1" i="1" spc="95" dirty="0">
                <a:latin typeface="Arial"/>
                <a:cs typeface="Arial"/>
              </a:rPr>
              <a:t>cerebral </a:t>
            </a:r>
            <a:r>
              <a:rPr sz="3600" b="1" i="1" spc="-20" dirty="0">
                <a:latin typeface="Arial"/>
                <a:cs typeface="Arial"/>
              </a:rPr>
              <a:t>palsy</a:t>
            </a:r>
            <a:r>
              <a:rPr sz="3600" b="1" spc="-20" dirty="0">
                <a:latin typeface="Tahoma"/>
                <a:cs typeface="Tahoma"/>
              </a:rPr>
              <a:t>". Prosthetics </a:t>
            </a:r>
            <a:r>
              <a:rPr sz="3600" b="1" spc="-40" dirty="0">
                <a:latin typeface="Tahoma"/>
                <a:cs typeface="Tahoma"/>
              </a:rPr>
              <a:t>and </a:t>
            </a:r>
            <a:r>
              <a:rPr sz="3600" b="1" spc="-5" dirty="0">
                <a:latin typeface="Tahoma"/>
                <a:cs typeface="Tahoma"/>
              </a:rPr>
              <a:t>Orthotics </a:t>
            </a:r>
            <a:r>
              <a:rPr sz="3600" b="1" dirty="0">
                <a:latin typeface="Tahoma"/>
                <a:cs typeface="Tahoma"/>
              </a:rPr>
              <a:t> </a:t>
            </a:r>
            <a:r>
              <a:rPr sz="3600" b="1" spc="-90" dirty="0">
                <a:latin typeface="Tahoma"/>
                <a:cs typeface="Tahoma"/>
              </a:rPr>
              <a:t>International.</a:t>
            </a:r>
            <a:r>
              <a:rPr sz="3600" b="1" spc="-204" dirty="0">
                <a:latin typeface="Tahoma"/>
                <a:cs typeface="Tahoma"/>
              </a:rPr>
              <a:t> </a:t>
            </a:r>
            <a:r>
              <a:rPr sz="3600" b="1" spc="-355" dirty="0">
                <a:latin typeface="Tahoma"/>
                <a:cs typeface="Tahoma"/>
              </a:rPr>
              <a:t>37</a:t>
            </a:r>
            <a:r>
              <a:rPr sz="3600" b="1" spc="-204" dirty="0">
                <a:latin typeface="Tahoma"/>
                <a:cs typeface="Tahoma"/>
              </a:rPr>
              <a:t> </a:t>
            </a:r>
            <a:r>
              <a:rPr sz="3600" b="1" spc="-370" dirty="0">
                <a:latin typeface="Tahoma"/>
                <a:cs typeface="Tahoma"/>
              </a:rPr>
              <a:t>(2):</a:t>
            </a:r>
            <a:r>
              <a:rPr sz="3600" b="1" spc="-204" dirty="0">
                <a:latin typeface="Tahoma"/>
                <a:cs typeface="Tahoma"/>
              </a:rPr>
              <a:t> </a:t>
            </a:r>
            <a:r>
              <a:rPr sz="3600" b="1" spc="-180" dirty="0">
                <a:latin typeface="Tahoma"/>
                <a:cs typeface="Tahoma"/>
              </a:rPr>
              <a:t>95–107.</a:t>
            </a:r>
            <a:r>
              <a:rPr sz="3600" b="1" spc="-200" dirty="0">
                <a:latin typeface="Tahoma"/>
                <a:cs typeface="Tahoma"/>
              </a:rPr>
              <a:t> </a:t>
            </a:r>
            <a:r>
              <a:rPr sz="3600" b="1" spc="-150" dirty="0">
                <a:latin typeface="Tahoma"/>
                <a:cs typeface="Tahoma"/>
                <a:hlinkClick r:id="rId3"/>
              </a:rPr>
              <a:t>doi</a:t>
            </a:r>
            <a:r>
              <a:rPr sz="3600" b="1" spc="-150" dirty="0">
                <a:latin typeface="Tahoma"/>
                <a:cs typeface="Tahoma"/>
              </a:rPr>
              <a:t>:</a:t>
            </a:r>
            <a:r>
              <a:rPr sz="3600" b="1" spc="-150" dirty="0">
                <a:latin typeface="Tahoma"/>
                <a:cs typeface="Tahoma"/>
                <a:hlinkClick r:id="rId4"/>
              </a:rPr>
              <a:t>10.1177/0309364612450706</a:t>
            </a:r>
            <a:r>
              <a:rPr sz="3600" b="1" spc="-150" dirty="0">
                <a:latin typeface="Tahoma"/>
                <a:cs typeface="Tahoma"/>
              </a:rPr>
              <a:t>.</a:t>
            </a:r>
            <a:endParaRPr sz="3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3600" b="1" spc="-25" dirty="0">
                <a:latin typeface="Tahoma"/>
                <a:cs typeface="Tahoma"/>
                <a:hlinkClick r:id="rId5"/>
              </a:rPr>
              <a:t>P</a:t>
            </a:r>
            <a:r>
              <a:rPr sz="3600" b="1" spc="110" dirty="0">
                <a:latin typeface="Tahoma"/>
                <a:cs typeface="Tahoma"/>
                <a:hlinkClick r:id="rId5"/>
              </a:rPr>
              <a:t>M</a:t>
            </a:r>
            <a:r>
              <a:rPr sz="3600" b="1" spc="-625" dirty="0">
                <a:latin typeface="Tahoma"/>
                <a:cs typeface="Tahoma"/>
                <a:hlinkClick r:id="rId5"/>
              </a:rPr>
              <a:t>I</a:t>
            </a:r>
            <a:r>
              <a:rPr sz="3600" b="1" spc="20" dirty="0">
                <a:latin typeface="Tahoma"/>
                <a:cs typeface="Tahoma"/>
                <a:hlinkClick r:id="rId5"/>
              </a:rPr>
              <a:t>D</a:t>
            </a:r>
            <a:r>
              <a:rPr sz="3600" b="1" spc="-235" dirty="0">
                <a:latin typeface="Tahoma"/>
                <a:cs typeface="Tahoma"/>
                <a:hlinkClick r:id="rId5"/>
              </a:rPr>
              <a:t> </a:t>
            </a:r>
            <a:r>
              <a:rPr sz="3600" b="1" spc="-325" dirty="0">
                <a:latin typeface="Tahoma"/>
                <a:cs typeface="Tahoma"/>
                <a:hlinkClick r:id="rId6"/>
              </a:rPr>
              <a:t>22</a:t>
            </a:r>
            <a:r>
              <a:rPr sz="3600" b="1" spc="-105" dirty="0">
                <a:latin typeface="Tahoma"/>
                <a:cs typeface="Tahoma"/>
                <a:hlinkClick r:id="rId6"/>
              </a:rPr>
              <a:t>8</a:t>
            </a:r>
            <a:r>
              <a:rPr sz="3600" b="1" spc="-190" dirty="0">
                <a:latin typeface="Tahoma"/>
                <a:cs typeface="Tahoma"/>
                <a:hlinkClick r:id="rId6"/>
              </a:rPr>
              <a:t>33</a:t>
            </a:r>
            <a:r>
              <a:rPr sz="3600" b="1" spc="-150" dirty="0">
                <a:latin typeface="Tahoma"/>
                <a:cs typeface="Tahoma"/>
                <a:hlinkClick r:id="rId6"/>
              </a:rPr>
              <a:t>5</a:t>
            </a:r>
            <a:r>
              <a:rPr sz="3600" b="1" spc="-445" dirty="0">
                <a:latin typeface="Tahoma"/>
                <a:cs typeface="Tahoma"/>
                <a:hlinkClick r:id="rId6"/>
              </a:rPr>
              <a:t>1</a:t>
            </a:r>
            <a:r>
              <a:rPr sz="3600" b="1" spc="-105" dirty="0">
                <a:latin typeface="Tahoma"/>
                <a:cs typeface="Tahoma"/>
                <a:hlinkClick r:id="rId6"/>
              </a:rPr>
              <a:t>8</a:t>
            </a:r>
            <a:r>
              <a:rPr sz="3600" b="1" spc="-150" dirty="0">
                <a:latin typeface="Tahoma"/>
                <a:cs typeface="Tahoma"/>
              </a:rPr>
              <a:t>.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90" dirty="0">
                <a:latin typeface="Tahoma"/>
                <a:cs typeface="Tahoma"/>
                <a:hlinkClick r:id="rId7"/>
              </a:rPr>
              <a:t>S</a:t>
            </a:r>
            <a:r>
              <a:rPr sz="3600" b="1" spc="-325" dirty="0">
                <a:latin typeface="Tahoma"/>
                <a:cs typeface="Tahoma"/>
                <a:hlinkClick r:id="rId7"/>
              </a:rPr>
              <a:t>2</a:t>
            </a:r>
            <a:r>
              <a:rPr sz="3600" b="1" spc="125" dirty="0">
                <a:latin typeface="Tahoma"/>
                <a:cs typeface="Tahoma"/>
                <a:hlinkClick r:id="rId7"/>
              </a:rPr>
              <a:t>C</a:t>
            </a:r>
            <a:r>
              <a:rPr sz="3600" b="1" spc="-625" dirty="0">
                <a:latin typeface="Tahoma"/>
                <a:cs typeface="Tahoma"/>
                <a:hlinkClick r:id="rId7"/>
              </a:rPr>
              <a:t>I</a:t>
            </a:r>
            <a:r>
              <a:rPr sz="3600" b="1" spc="20" dirty="0">
                <a:latin typeface="Tahoma"/>
                <a:cs typeface="Tahoma"/>
                <a:hlinkClick r:id="rId7"/>
              </a:rPr>
              <a:t>D</a:t>
            </a:r>
            <a:r>
              <a:rPr sz="3600" b="1" spc="-229" dirty="0">
                <a:latin typeface="Tahoma"/>
                <a:cs typeface="Tahoma"/>
                <a:hlinkClick r:id="rId7"/>
              </a:rPr>
              <a:t> </a:t>
            </a:r>
            <a:r>
              <a:rPr sz="3600" b="1" spc="-325" dirty="0">
                <a:latin typeface="Tahoma"/>
                <a:cs typeface="Tahoma"/>
              </a:rPr>
              <a:t>2</a:t>
            </a:r>
            <a:r>
              <a:rPr sz="3600" b="1" spc="30" dirty="0">
                <a:latin typeface="Tahoma"/>
                <a:cs typeface="Tahoma"/>
              </a:rPr>
              <a:t>99</a:t>
            </a:r>
            <a:r>
              <a:rPr sz="3600" b="1" spc="-445" dirty="0">
                <a:latin typeface="Tahoma"/>
                <a:cs typeface="Tahoma"/>
              </a:rPr>
              <a:t>1</a:t>
            </a:r>
            <a:r>
              <a:rPr sz="3600" b="1" spc="-530" dirty="0">
                <a:latin typeface="Tahoma"/>
                <a:cs typeface="Tahoma"/>
              </a:rPr>
              <a:t>7</a:t>
            </a:r>
            <a:r>
              <a:rPr sz="3600" b="1" spc="-325" dirty="0">
                <a:latin typeface="Tahoma"/>
                <a:cs typeface="Tahoma"/>
              </a:rPr>
              <a:t>2</a:t>
            </a:r>
            <a:r>
              <a:rPr sz="3600" b="1" spc="40" dirty="0">
                <a:latin typeface="Tahoma"/>
                <a:cs typeface="Tahoma"/>
              </a:rPr>
              <a:t>6</a:t>
            </a:r>
            <a:r>
              <a:rPr sz="3600" b="1" spc="-65" dirty="0">
                <a:latin typeface="Tahoma"/>
                <a:cs typeface="Tahoma"/>
              </a:rPr>
              <a:t>4</a:t>
            </a:r>
            <a:r>
              <a:rPr sz="3600" b="1" spc="-140" dirty="0">
                <a:latin typeface="Tahoma"/>
                <a:cs typeface="Tahoma"/>
              </a:rPr>
              <a:t>,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325" dirty="0">
                <a:latin typeface="Tahoma"/>
                <a:cs typeface="Tahoma"/>
              </a:rPr>
              <a:t>2</a:t>
            </a:r>
            <a:r>
              <a:rPr sz="3600" b="1" spc="235" dirty="0">
                <a:latin typeface="Tahoma"/>
                <a:cs typeface="Tahoma"/>
              </a:rPr>
              <a:t>0</a:t>
            </a:r>
            <a:r>
              <a:rPr sz="3600" b="1" spc="-445" dirty="0">
                <a:latin typeface="Tahoma"/>
                <a:cs typeface="Tahoma"/>
              </a:rPr>
              <a:t>1</a:t>
            </a:r>
            <a:r>
              <a:rPr sz="3600" b="1" spc="-190" dirty="0">
                <a:latin typeface="Tahoma"/>
                <a:cs typeface="Tahoma"/>
              </a:rPr>
              <a:t>3</a:t>
            </a:r>
            <a:r>
              <a:rPr sz="3600" b="1" spc="-150" dirty="0">
                <a:latin typeface="Tahoma"/>
                <a:cs typeface="Tahoma"/>
              </a:rPr>
              <a:t>.</a:t>
            </a:r>
            <a:endParaRPr sz="3600" dirty="0">
              <a:latin typeface="Tahoma"/>
              <a:cs typeface="Tahoma"/>
            </a:endParaRPr>
          </a:p>
          <a:p>
            <a:pPr marL="12700" marR="683895">
              <a:lnSpc>
                <a:spcPct val="123400"/>
              </a:lnSpc>
              <a:spcBef>
                <a:spcPts val="5"/>
              </a:spcBef>
            </a:pPr>
            <a:r>
              <a:rPr sz="3600" b="1" spc="-65" dirty="0">
                <a:latin typeface="Tahoma"/>
                <a:cs typeface="Tahoma"/>
              </a:rPr>
              <a:t>Meadows </a:t>
            </a:r>
            <a:r>
              <a:rPr sz="3600" b="1" spc="-50" dirty="0">
                <a:latin typeface="Tahoma"/>
                <a:cs typeface="Tahoma"/>
              </a:rPr>
              <a:t>B, </a:t>
            </a:r>
            <a:r>
              <a:rPr sz="3600" b="1" spc="-85" dirty="0">
                <a:latin typeface="Tahoma"/>
                <a:cs typeface="Tahoma"/>
              </a:rPr>
              <a:t>Bowers </a:t>
            </a:r>
            <a:r>
              <a:rPr sz="3600" b="1" spc="-30" dirty="0">
                <a:latin typeface="Tahoma"/>
                <a:cs typeface="Tahoma"/>
              </a:rPr>
              <a:t>RJ, </a:t>
            </a:r>
            <a:r>
              <a:rPr sz="3600" b="1" spc="-120" dirty="0">
                <a:latin typeface="Tahoma"/>
                <a:cs typeface="Tahoma"/>
              </a:rPr>
              <a:t>Owen </a:t>
            </a:r>
            <a:r>
              <a:rPr sz="3600" b="1" spc="-80" dirty="0">
                <a:latin typeface="Tahoma"/>
                <a:cs typeface="Tahoma"/>
              </a:rPr>
              <a:t>E. </a:t>
            </a:r>
            <a:r>
              <a:rPr sz="3600" b="1" spc="-20" dirty="0">
                <a:latin typeface="Tahoma"/>
                <a:cs typeface="Tahoma"/>
              </a:rPr>
              <a:t>Hsu </a:t>
            </a:r>
            <a:r>
              <a:rPr sz="3600" b="1" spc="55" dirty="0">
                <a:latin typeface="Tahoma"/>
                <a:cs typeface="Tahoma"/>
              </a:rPr>
              <a:t>JD, </a:t>
            </a:r>
            <a:r>
              <a:rPr sz="3600" b="1" spc="-5" dirty="0">
                <a:latin typeface="Tahoma"/>
                <a:cs typeface="Tahoma"/>
              </a:rPr>
              <a:t>Michael </a:t>
            </a:r>
            <a:r>
              <a:rPr sz="3600" b="1" spc="-75" dirty="0">
                <a:latin typeface="Tahoma"/>
                <a:cs typeface="Tahoma"/>
              </a:rPr>
              <a:t>JW, </a:t>
            </a:r>
            <a:r>
              <a:rPr sz="3600" b="1" spc="-100" dirty="0">
                <a:latin typeface="Tahoma"/>
                <a:cs typeface="Tahoma"/>
              </a:rPr>
              <a:t>Fisk </a:t>
            </a:r>
            <a:r>
              <a:rPr sz="3600" b="1" spc="30" dirty="0">
                <a:latin typeface="Tahoma"/>
                <a:cs typeface="Tahoma"/>
              </a:rPr>
              <a:t>JR </a:t>
            </a:r>
            <a:r>
              <a:rPr sz="3600" b="1" spc="35" dirty="0">
                <a:latin typeface="Tahoma"/>
                <a:cs typeface="Tahoma"/>
              </a:rPr>
              <a:t> </a:t>
            </a:r>
            <a:r>
              <a:rPr sz="3600" b="1" spc="-160" dirty="0">
                <a:latin typeface="Tahoma"/>
                <a:cs typeface="Tahoma"/>
              </a:rPr>
              <a:t>(Eds.).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i="1" spc="20" dirty="0">
                <a:latin typeface="Arial"/>
                <a:cs typeface="Arial"/>
                <a:hlinkClick r:id="rId8"/>
              </a:rPr>
              <a:t>Biomechanics</a:t>
            </a:r>
            <a:r>
              <a:rPr sz="3600" b="1" i="1" spc="-170" dirty="0">
                <a:latin typeface="Arial"/>
                <a:cs typeface="Arial"/>
                <a:hlinkClick r:id="rId8"/>
              </a:rPr>
              <a:t> </a:t>
            </a:r>
            <a:r>
              <a:rPr sz="3600" b="1" i="1" spc="135" dirty="0">
                <a:latin typeface="Arial"/>
                <a:cs typeface="Arial"/>
                <a:hlinkClick r:id="rId8"/>
              </a:rPr>
              <a:t>of</a:t>
            </a:r>
            <a:r>
              <a:rPr sz="3600" b="1" i="1" spc="-165" dirty="0">
                <a:latin typeface="Arial"/>
                <a:cs typeface="Arial"/>
                <a:hlinkClick r:id="rId8"/>
              </a:rPr>
              <a:t> </a:t>
            </a:r>
            <a:r>
              <a:rPr sz="3600" b="1" i="1" spc="175" dirty="0">
                <a:latin typeface="Arial"/>
                <a:cs typeface="Arial"/>
                <a:hlinkClick r:id="rId8"/>
              </a:rPr>
              <a:t>the</a:t>
            </a:r>
            <a:r>
              <a:rPr sz="3600" b="1" i="1" spc="-170" dirty="0">
                <a:latin typeface="Arial"/>
                <a:cs typeface="Arial"/>
                <a:hlinkClick r:id="rId8"/>
              </a:rPr>
              <a:t> </a:t>
            </a:r>
            <a:r>
              <a:rPr sz="3600" b="1" i="1" spc="60" dirty="0">
                <a:latin typeface="Arial"/>
                <a:cs typeface="Arial"/>
                <a:hlinkClick r:id="rId8"/>
              </a:rPr>
              <a:t>hip,</a:t>
            </a:r>
            <a:r>
              <a:rPr sz="3600" b="1" i="1" spc="-170" dirty="0">
                <a:latin typeface="Arial"/>
                <a:cs typeface="Arial"/>
                <a:hlinkClick r:id="rId8"/>
              </a:rPr>
              <a:t> </a:t>
            </a:r>
            <a:r>
              <a:rPr sz="3600" b="1" i="1" spc="55" dirty="0">
                <a:latin typeface="Arial"/>
                <a:cs typeface="Arial"/>
                <a:hlinkClick r:id="rId8"/>
              </a:rPr>
              <a:t>knee</a:t>
            </a:r>
            <a:r>
              <a:rPr sz="3600" b="1" i="1" spc="-165" dirty="0">
                <a:latin typeface="Arial"/>
                <a:cs typeface="Arial"/>
                <a:hlinkClick r:id="rId8"/>
              </a:rPr>
              <a:t> </a:t>
            </a:r>
            <a:r>
              <a:rPr sz="3600" b="1" i="1" spc="85" dirty="0">
                <a:latin typeface="Arial"/>
                <a:cs typeface="Arial"/>
                <a:hlinkClick r:id="rId8"/>
              </a:rPr>
              <a:t>and</a:t>
            </a:r>
            <a:r>
              <a:rPr sz="3600" b="1" i="1" spc="-170" dirty="0">
                <a:latin typeface="Arial"/>
                <a:cs typeface="Arial"/>
                <a:hlinkClick r:id="rId8"/>
              </a:rPr>
              <a:t> </a:t>
            </a:r>
            <a:r>
              <a:rPr sz="3600" b="1" i="1" spc="45" dirty="0">
                <a:latin typeface="Arial"/>
                <a:cs typeface="Arial"/>
                <a:hlinkClick r:id="rId8"/>
              </a:rPr>
              <a:t>ankle</a:t>
            </a:r>
            <a:r>
              <a:rPr sz="3600" b="1" i="1" spc="45" dirty="0">
                <a:latin typeface="Arial"/>
                <a:cs typeface="Arial"/>
              </a:rPr>
              <a:t>.</a:t>
            </a:r>
            <a:r>
              <a:rPr sz="3600" b="1" i="1" spc="-165" dirty="0">
                <a:latin typeface="Arial"/>
                <a:cs typeface="Arial"/>
              </a:rPr>
              <a:t> </a:t>
            </a:r>
            <a:r>
              <a:rPr sz="3600" b="1" i="1" spc="-114" dirty="0">
                <a:latin typeface="Arial"/>
                <a:cs typeface="Arial"/>
              </a:rPr>
              <a:t>AAOS</a:t>
            </a:r>
            <a:r>
              <a:rPr sz="3600" b="1" i="1" spc="-170" dirty="0">
                <a:latin typeface="Arial"/>
                <a:cs typeface="Arial"/>
              </a:rPr>
              <a:t> </a:t>
            </a:r>
            <a:r>
              <a:rPr sz="3600" b="1" i="1" spc="30" dirty="0">
                <a:latin typeface="Arial"/>
                <a:cs typeface="Arial"/>
              </a:rPr>
              <a:t>Atlas</a:t>
            </a:r>
            <a:r>
              <a:rPr sz="3600" b="1" i="1" spc="-170" dirty="0">
                <a:latin typeface="Arial"/>
                <a:cs typeface="Arial"/>
              </a:rPr>
              <a:t> </a:t>
            </a:r>
            <a:r>
              <a:rPr sz="3600" b="1" i="1" spc="135" dirty="0">
                <a:latin typeface="Arial"/>
                <a:cs typeface="Arial"/>
              </a:rPr>
              <a:t>of</a:t>
            </a:r>
            <a:endParaRPr sz="3600" dirty="0">
              <a:latin typeface="Arial"/>
              <a:cs typeface="Arial"/>
            </a:endParaRPr>
          </a:p>
          <a:p>
            <a:pPr marL="12700" marR="5080">
              <a:lnSpc>
                <a:spcPts val="6450"/>
              </a:lnSpc>
              <a:spcBef>
                <a:spcPts val="290"/>
              </a:spcBef>
            </a:pPr>
            <a:r>
              <a:rPr sz="3600" b="1" i="1" spc="25" dirty="0">
                <a:latin typeface="Arial"/>
                <a:cs typeface="Arial"/>
              </a:rPr>
              <a:t>Orthoses</a:t>
            </a:r>
            <a:r>
              <a:rPr sz="3600" b="1" i="1" spc="-165" dirty="0">
                <a:latin typeface="Arial"/>
                <a:cs typeface="Arial"/>
              </a:rPr>
              <a:t> </a:t>
            </a:r>
            <a:r>
              <a:rPr sz="3600" b="1" i="1" spc="85" dirty="0">
                <a:latin typeface="Arial"/>
                <a:cs typeface="Arial"/>
              </a:rPr>
              <a:t>and</a:t>
            </a:r>
            <a:r>
              <a:rPr sz="3600" b="1" i="1" spc="-165" dirty="0">
                <a:latin typeface="Arial"/>
                <a:cs typeface="Arial"/>
              </a:rPr>
              <a:t> </a:t>
            </a:r>
            <a:r>
              <a:rPr sz="3600" b="1" i="1" spc="-25" dirty="0">
                <a:latin typeface="Arial"/>
                <a:cs typeface="Arial"/>
              </a:rPr>
              <a:t>Assistive</a:t>
            </a:r>
            <a:r>
              <a:rPr sz="3600" b="1" i="1" spc="-160" dirty="0">
                <a:latin typeface="Arial"/>
                <a:cs typeface="Arial"/>
              </a:rPr>
              <a:t> </a:t>
            </a:r>
            <a:r>
              <a:rPr sz="3600" b="1" i="1" spc="35" dirty="0">
                <a:latin typeface="Arial"/>
                <a:cs typeface="Arial"/>
              </a:rPr>
              <a:t>Devices</a:t>
            </a:r>
            <a:r>
              <a:rPr sz="3600" b="1" i="1" spc="-165" dirty="0">
                <a:latin typeface="Arial"/>
                <a:cs typeface="Arial"/>
              </a:rPr>
              <a:t> </a:t>
            </a:r>
            <a:r>
              <a:rPr sz="3600" b="1" spc="-165" dirty="0">
                <a:latin typeface="Tahoma"/>
                <a:cs typeface="Tahoma"/>
              </a:rPr>
              <a:t>(in</a:t>
            </a:r>
            <a:r>
              <a:rPr sz="3600" b="1" spc="-220" dirty="0">
                <a:latin typeface="Tahoma"/>
                <a:cs typeface="Tahoma"/>
              </a:rPr>
              <a:t> </a:t>
            </a:r>
            <a:r>
              <a:rPr sz="3600" b="1" spc="-110" dirty="0">
                <a:latin typeface="Tahoma"/>
                <a:cs typeface="Tahoma"/>
              </a:rPr>
              <a:t>German)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229" dirty="0">
                <a:latin typeface="Tahoma"/>
                <a:cs typeface="Tahoma"/>
              </a:rPr>
              <a:t>(4</a:t>
            </a:r>
            <a:r>
              <a:rPr sz="3600" b="1" spc="-220" dirty="0">
                <a:latin typeface="Tahoma"/>
                <a:cs typeface="Tahoma"/>
              </a:rPr>
              <a:t> </a:t>
            </a:r>
            <a:r>
              <a:rPr sz="3600" b="1" spc="-130" dirty="0">
                <a:latin typeface="Tahoma"/>
                <a:cs typeface="Tahoma"/>
              </a:rPr>
              <a:t>Ed.).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55" dirty="0">
                <a:latin typeface="Tahoma"/>
                <a:cs typeface="Tahoma"/>
              </a:rPr>
              <a:t>Philadelphia: </a:t>
            </a:r>
            <a:r>
              <a:rPr sz="3600" b="1" spc="-1155" dirty="0">
                <a:latin typeface="Tahoma"/>
                <a:cs typeface="Tahoma"/>
              </a:rPr>
              <a:t> </a:t>
            </a:r>
            <a:r>
              <a:rPr sz="3600" b="1" spc="20" dirty="0">
                <a:latin typeface="Tahoma"/>
                <a:cs typeface="Tahoma"/>
              </a:rPr>
              <a:t>Mosby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45" dirty="0">
                <a:latin typeface="Tahoma"/>
                <a:cs typeface="Tahoma"/>
              </a:rPr>
              <a:t>Elsevier.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15" dirty="0">
                <a:latin typeface="Tahoma"/>
                <a:cs typeface="Tahoma"/>
              </a:rPr>
              <a:t>pp.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65" dirty="0">
                <a:latin typeface="Tahoma"/>
                <a:cs typeface="Tahoma"/>
              </a:rPr>
              <a:t>299-309.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155" dirty="0">
                <a:latin typeface="Tahoma"/>
                <a:cs typeface="Tahoma"/>
                <a:hlinkClick r:id="rId9"/>
              </a:rPr>
              <a:t>ISBN</a:t>
            </a:r>
            <a:r>
              <a:rPr sz="3600" b="1" spc="-235" dirty="0">
                <a:latin typeface="Tahoma"/>
                <a:cs typeface="Tahoma"/>
                <a:hlinkClick r:id="rId9"/>
              </a:rPr>
              <a:t> </a:t>
            </a:r>
            <a:r>
              <a:rPr sz="3600" b="1" spc="-145" dirty="0">
                <a:latin typeface="Tahoma"/>
                <a:cs typeface="Tahoma"/>
              </a:rPr>
              <a:t>978-0-323-03931-4,</a:t>
            </a:r>
            <a:r>
              <a:rPr sz="3600" b="1" spc="-225" dirty="0">
                <a:latin typeface="Tahoma"/>
                <a:cs typeface="Tahoma"/>
              </a:rPr>
              <a:t> </a:t>
            </a:r>
            <a:r>
              <a:rPr sz="3600" b="1" spc="-45" dirty="0">
                <a:latin typeface="Tahoma"/>
                <a:cs typeface="Tahoma"/>
              </a:rPr>
              <a:t>2008..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80" dirty="0"/>
              <a:t>REFERENCE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9365" y="4847123"/>
            <a:ext cx="9795669" cy="27721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9977" y="1186223"/>
            <a:ext cx="13382625" cy="1894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0780" marR="5080" indent="-1148715">
              <a:lnSpc>
                <a:spcPct val="100499"/>
              </a:lnSpc>
              <a:spcBef>
                <a:spcPts val="95"/>
              </a:spcBef>
            </a:pPr>
            <a:r>
              <a:rPr sz="6100" spc="-950" dirty="0">
                <a:latin typeface="Georgia"/>
                <a:cs typeface="Georgia"/>
              </a:rPr>
              <a:t>"</a:t>
            </a:r>
            <a:r>
              <a:rPr sz="6100" spc="-204" dirty="0">
                <a:latin typeface="Georgia"/>
                <a:cs typeface="Georgia"/>
              </a:rPr>
              <a:t>T</a:t>
            </a:r>
            <a:r>
              <a:rPr sz="6100" spc="-570" dirty="0">
                <a:latin typeface="Georgia"/>
                <a:cs typeface="Georgia"/>
              </a:rPr>
              <a:t>H</a:t>
            </a:r>
            <a:r>
              <a:rPr sz="6100" spc="-885" dirty="0">
                <a:latin typeface="Georgia"/>
                <a:cs typeface="Georgia"/>
              </a:rPr>
              <a:t>E</a:t>
            </a:r>
            <a:r>
              <a:rPr sz="6100" spc="50" dirty="0">
                <a:latin typeface="Georgia"/>
                <a:cs typeface="Georgia"/>
              </a:rPr>
              <a:t> </a:t>
            </a:r>
            <a:r>
              <a:rPr sz="6100" spc="-775" dirty="0">
                <a:latin typeface="Georgia"/>
                <a:cs typeface="Georgia"/>
              </a:rPr>
              <a:t>S</a:t>
            </a:r>
            <a:r>
              <a:rPr sz="6100" spc="-240" dirty="0">
                <a:latin typeface="Georgia"/>
                <a:cs typeface="Georgia"/>
              </a:rPr>
              <a:t>O</a:t>
            </a:r>
            <a:r>
              <a:rPr sz="6100" spc="-210" dirty="0">
                <a:latin typeface="Georgia"/>
                <a:cs typeface="Georgia"/>
              </a:rPr>
              <a:t>U</a:t>
            </a:r>
            <a:r>
              <a:rPr sz="6100" spc="-720" dirty="0">
                <a:latin typeface="Georgia"/>
                <a:cs typeface="Georgia"/>
              </a:rPr>
              <a:t>L</a:t>
            </a:r>
            <a:r>
              <a:rPr sz="6100" spc="50" dirty="0">
                <a:latin typeface="Georgia"/>
                <a:cs typeface="Georgia"/>
              </a:rPr>
              <a:t> </a:t>
            </a:r>
            <a:r>
              <a:rPr sz="6100" spc="-580" dirty="0">
                <a:latin typeface="Georgia"/>
                <a:cs typeface="Georgia"/>
              </a:rPr>
              <a:t>B</a:t>
            </a:r>
            <a:r>
              <a:rPr sz="6100" spc="-795" dirty="0">
                <a:latin typeface="Georgia"/>
                <a:cs typeface="Georgia"/>
              </a:rPr>
              <a:t>E</a:t>
            </a:r>
            <a:r>
              <a:rPr sz="6100" spc="-370" dirty="0">
                <a:latin typeface="Georgia"/>
                <a:cs typeface="Georgia"/>
              </a:rPr>
              <a:t>C</a:t>
            </a:r>
            <a:r>
              <a:rPr sz="6100" spc="-240" dirty="0">
                <a:latin typeface="Georgia"/>
                <a:cs typeface="Georgia"/>
              </a:rPr>
              <a:t>O</a:t>
            </a:r>
            <a:r>
              <a:rPr sz="6100" spc="-180" dirty="0">
                <a:latin typeface="Georgia"/>
                <a:cs typeface="Georgia"/>
              </a:rPr>
              <a:t>M</a:t>
            </a:r>
            <a:r>
              <a:rPr sz="6100" spc="-795" dirty="0">
                <a:latin typeface="Georgia"/>
                <a:cs typeface="Georgia"/>
              </a:rPr>
              <a:t>E</a:t>
            </a:r>
            <a:r>
              <a:rPr sz="6100" spc="-865" dirty="0">
                <a:latin typeface="Georgia"/>
                <a:cs typeface="Georgia"/>
              </a:rPr>
              <a:t>S</a:t>
            </a:r>
            <a:r>
              <a:rPr sz="6100" spc="50" dirty="0">
                <a:latin typeface="Georgia"/>
                <a:cs typeface="Georgia"/>
              </a:rPr>
              <a:t> </a:t>
            </a:r>
            <a:r>
              <a:rPr sz="6100" spc="-420" dirty="0">
                <a:latin typeface="Georgia"/>
                <a:cs typeface="Georgia"/>
              </a:rPr>
              <a:t>P</a:t>
            </a:r>
            <a:r>
              <a:rPr sz="6100" spc="-580" dirty="0">
                <a:latin typeface="Georgia"/>
                <a:cs typeface="Georgia"/>
              </a:rPr>
              <a:t>R</a:t>
            </a:r>
            <a:r>
              <a:rPr sz="6100" spc="-210" dirty="0">
                <a:latin typeface="Georgia"/>
                <a:cs typeface="Georgia"/>
              </a:rPr>
              <a:t>U</a:t>
            </a:r>
            <a:r>
              <a:rPr sz="6100" spc="-450" dirty="0">
                <a:latin typeface="Georgia"/>
                <a:cs typeface="Georgia"/>
              </a:rPr>
              <a:t>D</a:t>
            </a:r>
            <a:r>
              <a:rPr sz="6100" spc="-795" dirty="0">
                <a:latin typeface="Georgia"/>
                <a:cs typeface="Georgia"/>
              </a:rPr>
              <a:t>E</a:t>
            </a:r>
            <a:r>
              <a:rPr sz="6100" spc="-150" dirty="0">
                <a:latin typeface="Georgia"/>
                <a:cs typeface="Georgia"/>
              </a:rPr>
              <a:t>N</a:t>
            </a:r>
            <a:r>
              <a:rPr sz="6100" spc="-295" dirty="0">
                <a:latin typeface="Georgia"/>
                <a:cs typeface="Georgia"/>
              </a:rPr>
              <a:t>T</a:t>
            </a:r>
            <a:r>
              <a:rPr sz="6100" spc="50" dirty="0">
                <a:latin typeface="Georgia"/>
                <a:cs typeface="Georgia"/>
              </a:rPr>
              <a:t> </a:t>
            </a:r>
            <a:r>
              <a:rPr sz="6100" spc="-580" dirty="0">
                <a:latin typeface="Georgia"/>
                <a:cs typeface="Georgia"/>
              </a:rPr>
              <a:t>B</a:t>
            </a:r>
            <a:r>
              <a:rPr sz="6100" spc="-10" dirty="0">
                <a:latin typeface="Georgia"/>
                <a:cs typeface="Georgia"/>
              </a:rPr>
              <a:t>Y  </a:t>
            </a:r>
            <a:r>
              <a:rPr sz="6100" spc="-775" dirty="0">
                <a:latin typeface="Georgia"/>
                <a:cs typeface="Georgia"/>
              </a:rPr>
              <a:t>S</a:t>
            </a:r>
            <a:r>
              <a:rPr sz="6100" spc="-635" dirty="0">
                <a:latin typeface="Georgia"/>
                <a:cs typeface="Georgia"/>
              </a:rPr>
              <a:t>I</a:t>
            </a:r>
            <a:r>
              <a:rPr sz="6100" spc="-204" dirty="0">
                <a:latin typeface="Georgia"/>
                <a:cs typeface="Georgia"/>
              </a:rPr>
              <a:t>TT</a:t>
            </a:r>
            <a:r>
              <a:rPr sz="6100" spc="-635" dirty="0">
                <a:latin typeface="Georgia"/>
                <a:cs typeface="Georgia"/>
              </a:rPr>
              <a:t>I</a:t>
            </a:r>
            <a:r>
              <a:rPr sz="6100" spc="-150" dirty="0">
                <a:latin typeface="Georgia"/>
                <a:cs typeface="Georgia"/>
              </a:rPr>
              <a:t>N</a:t>
            </a:r>
            <a:r>
              <a:rPr sz="6100" spc="-800" dirty="0">
                <a:latin typeface="Georgia"/>
                <a:cs typeface="Georgia"/>
              </a:rPr>
              <a:t>G</a:t>
            </a:r>
            <a:r>
              <a:rPr sz="6100" spc="50" dirty="0">
                <a:latin typeface="Georgia"/>
                <a:cs typeface="Georgia"/>
              </a:rPr>
              <a:t> </a:t>
            </a:r>
            <a:r>
              <a:rPr sz="6100" spc="440" dirty="0">
                <a:latin typeface="Georgia"/>
                <a:cs typeface="Georgia"/>
              </a:rPr>
              <a:t>A</a:t>
            </a:r>
            <a:r>
              <a:rPr sz="6100" spc="-150" dirty="0">
                <a:latin typeface="Georgia"/>
                <a:cs typeface="Georgia"/>
              </a:rPr>
              <a:t>N</a:t>
            </a:r>
            <a:r>
              <a:rPr sz="6100" spc="-540" dirty="0">
                <a:latin typeface="Georgia"/>
                <a:cs typeface="Georgia"/>
              </a:rPr>
              <a:t>D</a:t>
            </a:r>
            <a:r>
              <a:rPr sz="6100" spc="50" dirty="0">
                <a:latin typeface="Georgia"/>
                <a:cs typeface="Georgia"/>
              </a:rPr>
              <a:t> </a:t>
            </a:r>
            <a:r>
              <a:rPr sz="6100" spc="-580" dirty="0">
                <a:latin typeface="Georgia"/>
                <a:cs typeface="Georgia"/>
              </a:rPr>
              <a:t>B</a:t>
            </a:r>
            <a:r>
              <a:rPr sz="6100" spc="-795" dirty="0">
                <a:latin typeface="Georgia"/>
                <a:cs typeface="Georgia"/>
              </a:rPr>
              <a:t>E</a:t>
            </a:r>
            <a:r>
              <a:rPr sz="6100" spc="-635" dirty="0">
                <a:latin typeface="Georgia"/>
                <a:cs typeface="Georgia"/>
              </a:rPr>
              <a:t>I</a:t>
            </a:r>
            <a:r>
              <a:rPr sz="6100" spc="-150" dirty="0">
                <a:latin typeface="Georgia"/>
                <a:cs typeface="Georgia"/>
              </a:rPr>
              <a:t>N</a:t>
            </a:r>
            <a:r>
              <a:rPr sz="6100" spc="-800" dirty="0">
                <a:latin typeface="Georgia"/>
                <a:cs typeface="Georgia"/>
              </a:rPr>
              <a:t>G</a:t>
            </a:r>
            <a:r>
              <a:rPr sz="6100" spc="50" dirty="0">
                <a:latin typeface="Georgia"/>
                <a:cs typeface="Georgia"/>
              </a:rPr>
              <a:t> </a:t>
            </a:r>
            <a:r>
              <a:rPr sz="6100" spc="-35" dirty="0">
                <a:latin typeface="Georgia"/>
                <a:cs typeface="Georgia"/>
              </a:rPr>
              <a:t>Q</a:t>
            </a:r>
            <a:r>
              <a:rPr sz="6100" spc="-210" dirty="0">
                <a:latin typeface="Georgia"/>
                <a:cs typeface="Georgia"/>
              </a:rPr>
              <a:t>U</a:t>
            </a:r>
            <a:r>
              <a:rPr sz="6100" spc="-635" dirty="0">
                <a:latin typeface="Georgia"/>
                <a:cs typeface="Georgia"/>
              </a:rPr>
              <a:t>I</a:t>
            </a:r>
            <a:r>
              <a:rPr sz="6100" spc="-795" dirty="0">
                <a:latin typeface="Georgia"/>
                <a:cs typeface="Georgia"/>
              </a:rPr>
              <a:t>E</a:t>
            </a:r>
            <a:r>
              <a:rPr sz="6100" spc="-204" dirty="0">
                <a:latin typeface="Georgia"/>
                <a:cs typeface="Georgia"/>
              </a:rPr>
              <a:t>T</a:t>
            </a:r>
            <a:r>
              <a:rPr sz="6100" spc="-670" dirty="0">
                <a:latin typeface="Georgia"/>
                <a:cs typeface="Georgia"/>
              </a:rPr>
              <a:t>.</a:t>
            </a:r>
            <a:r>
              <a:rPr sz="6100" spc="-1040" dirty="0">
                <a:latin typeface="Georgia"/>
                <a:cs typeface="Georgia"/>
              </a:rPr>
              <a:t>"</a:t>
            </a:r>
            <a:endParaRPr sz="6100">
              <a:latin typeface="Georgia"/>
              <a:cs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5800" y="2095500"/>
            <a:ext cx="16827500" cy="75302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7620" indent="-57150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sz="3600" b="1" spc="55" dirty="0">
                <a:latin typeface="Arial"/>
                <a:cs typeface="Arial"/>
              </a:rPr>
              <a:t>When </a:t>
            </a:r>
            <a:r>
              <a:rPr sz="3600" b="1" spc="30" dirty="0">
                <a:latin typeface="Arial"/>
                <a:cs typeface="Arial"/>
              </a:rPr>
              <a:t>standing </a:t>
            </a:r>
            <a:r>
              <a:rPr sz="3600" b="1" spc="-5" dirty="0">
                <a:latin typeface="Arial"/>
                <a:cs typeface="Arial"/>
              </a:rPr>
              <a:t>occurs </a:t>
            </a:r>
            <a:r>
              <a:rPr sz="3600" b="1" spc="90" dirty="0">
                <a:latin typeface="Arial"/>
                <a:cs typeface="Arial"/>
              </a:rPr>
              <a:t>continually </a:t>
            </a:r>
            <a:r>
              <a:rPr sz="3600" b="1" spc="95" dirty="0">
                <a:latin typeface="Arial"/>
                <a:cs typeface="Arial"/>
              </a:rPr>
              <a:t>over </a:t>
            </a:r>
            <a:r>
              <a:rPr sz="3600" b="1" spc="65" dirty="0">
                <a:latin typeface="Arial"/>
                <a:cs typeface="Arial"/>
              </a:rPr>
              <a:t>prolonged </a:t>
            </a:r>
            <a:r>
              <a:rPr sz="3600" b="1" spc="45" dirty="0">
                <a:latin typeface="Arial"/>
                <a:cs typeface="Arial"/>
              </a:rPr>
              <a:t>periods, </a:t>
            </a:r>
            <a:r>
              <a:rPr sz="3600" b="1" spc="195" dirty="0">
                <a:latin typeface="Arial"/>
                <a:cs typeface="Arial"/>
              </a:rPr>
              <a:t>it </a:t>
            </a:r>
            <a:r>
              <a:rPr sz="3600" b="1" spc="35" dirty="0">
                <a:latin typeface="Arial"/>
                <a:cs typeface="Arial"/>
              </a:rPr>
              <a:t>can </a:t>
            </a:r>
            <a:r>
              <a:rPr sz="3600" b="1" spc="40" dirty="0">
                <a:latin typeface="Arial"/>
                <a:cs typeface="Arial"/>
              </a:rPr>
              <a:t> </a:t>
            </a:r>
            <a:r>
              <a:rPr sz="3600" b="1" spc="80" dirty="0">
                <a:latin typeface="Arial"/>
                <a:cs typeface="Arial"/>
              </a:rPr>
              <a:t>result</a:t>
            </a:r>
            <a:r>
              <a:rPr sz="3600" b="1" spc="30" dirty="0">
                <a:latin typeface="Arial"/>
                <a:cs typeface="Arial"/>
              </a:rPr>
              <a:t> </a:t>
            </a:r>
            <a:r>
              <a:rPr sz="3600" b="1" spc="60" dirty="0">
                <a:latin typeface="Arial"/>
                <a:cs typeface="Arial"/>
              </a:rPr>
              <a:t>in</a:t>
            </a:r>
            <a:r>
              <a:rPr sz="3600" b="1" spc="30" dirty="0">
                <a:latin typeface="Arial"/>
                <a:cs typeface="Arial"/>
              </a:rPr>
              <a:t> </a:t>
            </a:r>
            <a:r>
              <a:rPr sz="3600" b="1" spc="114" dirty="0">
                <a:latin typeface="Arial"/>
                <a:cs typeface="Arial"/>
              </a:rPr>
              <a:t>inflammation</a:t>
            </a:r>
            <a:r>
              <a:rPr sz="3600" b="1" spc="35" dirty="0">
                <a:latin typeface="Arial"/>
                <a:cs typeface="Arial"/>
              </a:rPr>
              <a:t> </a:t>
            </a:r>
            <a:r>
              <a:rPr sz="3600" b="1" spc="135" dirty="0">
                <a:latin typeface="Arial"/>
                <a:cs typeface="Arial"/>
              </a:rPr>
              <a:t>of</a:t>
            </a:r>
            <a:r>
              <a:rPr sz="3600" b="1" spc="30" dirty="0">
                <a:latin typeface="Arial"/>
                <a:cs typeface="Arial"/>
              </a:rPr>
              <a:t> </a:t>
            </a:r>
            <a:r>
              <a:rPr sz="3600" b="1" spc="175" dirty="0">
                <a:latin typeface="Arial"/>
                <a:cs typeface="Arial"/>
              </a:rPr>
              <a:t>the</a:t>
            </a:r>
            <a:r>
              <a:rPr sz="3600" b="1" spc="35" dirty="0">
                <a:latin typeface="Arial"/>
                <a:cs typeface="Arial"/>
              </a:rPr>
              <a:t> </a:t>
            </a:r>
            <a:r>
              <a:rPr sz="3600" b="1" spc="-15" dirty="0">
                <a:latin typeface="Arial"/>
                <a:cs typeface="Arial"/>
              </a:rPr>
              <a:t>veins.This</a:t>
            </a:r>
            <a:r>
              <a:rPr sz="3600" b="1" spc="30" dirty="0">
                <a:latin typeface="Arial"/>
                <a:cs typeface="Arial"/>
              </a:rPr>
              <a:t> </a:t>
            </a:r>
            <a:r>
              <a:rPr sz="3600" b="1" spc="114" dirty="0">
                <a:latin typeface="Arial"/>
                <a:cs typeface="Arial"/>
              </a:rPr>
              <a:t>inflammation</a:t>
            </a:r>
            <a:r>
              <a:rPr sz="3600" b="1" spc="35" dirty="0">
                <a:latin typeface="Arial"/>
                <a:cs typeface="Arial"/>
              </a:rPr>
              <a:t> </a:t>
            </a:r>
            <a:r>
              <a:rPr sz="3600" b="1" spc="95" dirty="0">
                <a:latin typeface="Arial"/>
                <a:cs typeface="Arial"/>
              </a:rPr>
              <a:t>may</a:t>
            </a:r>
            <a:r>
              <a:rPr sz="3600" b="1" spc="30" dirty="0">
                <a:latin typeface="Arial"/>
                <a:cs typeface="Arial"/>
              </a:rPr>
              <a:t> </a:t>
            </a:r>
            <a:r>
              <a:rPr sz="3600" b="1" spc="-20" dirty="0">
                <a:latin typeface="Arial"/>
                <a:cs typeface="Arial"/>
              </a:rPr>
              <a:t>progress </a:t>
            </a:r>
            <a:r>
              <a:rPr sz="3600" b="1" spc="-1100" dirty="0">
                <a:latin typeface="Arial"/>
                <a:cs typeface="Arial"/>
              </a:rPr>
              <a:t> </a:t>
            </a:r>
            <a:r>
              <a:rPr sz="3600" b="1" spc="95" dirty="0">
                <a:latin typeface="Arial"/>
                <a:cs typeface="Arial"/>
              </a:rPr>
              <a:t>over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165" dirty="0">
                <a:latin typeface="Arial"/>
                <a:cs typeface="Arial"/>
              </a:rPr>
              <a:t>time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195" dirty="0">
                <a:latin typeface="Arial"/>
                <a:cs typeface="Arial"/>
              </a:rPr>
              <a:t>to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50" dirty="0">
                <a:latin typeface="Arial"/>
                <a:cs typeface="Arial"/>
              </a:rPr>
              <a:t>chronic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85" dirty="0">
                <a:latin typeface="Arial"/>
                <a:cs typeface="Arial"/>
              </a:rPr>
              <a:t>and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95" dirty="0">
                <a:latin typeface="Arial"/>
                <a:cs typeface="Arial"/>
              </a:rPr>
              <a:t>painful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25" dirty="0">
                <a:latin typeface="Arial"/>
                <a:cs typeface="Arial"/>
              </a:rPr>
              <a:t>varicose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10" dirty="0">
                <a:latin typeface="Arial"/>
                <a:cs typeface="Arial"/>
              </a:rPr>
              <a:t>veins.</a:t>
            </a:r>
            <a:endParaRPr sz="3600" dirty="0">
              <a:latin typeface="Arial"/>
              <a:cs typeface="Arial"/>
            </a:endParaRPr>
          </a:p>
          <a:p>
            <a:pPr marL="584200" marR="508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3600" b="1" spc="-80" dirty="0">
                <a:latin typeface="Arial"/>
                <a:cs typeface="Arial"/>
              </a:rPr>
              <a:t>So</a:t>
            </a:r>
            <a:r>
              <a:rPr sz="3600" b="1" spc="70" dirty="0">
                <a:latin typeface="Arial"/>
                <a:cs typeface="Arial"/>
              </a:rPr>
              <a:t> </a:t>
            </a:r>
            <a:r>
              <a:rPr sz="3600" b="1" spc="55" dirty="0">
                <a:latin typeface="Arial"/>
                <a:cs typeface="Arial"/>
              </a:rPr>
              <a:t>this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80" dirty="0">
                <a:latin typeface="Arial"/>
                <a:cs typeface="Arial"/>
              </a:rPr>
              <a:t>device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80" dirty="0">
                <a:latin typeface="Arial"/>
                <a:cs typeface="Arial"/>
              </a:rPr>
              <a:t>will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120" dirty="0">
                <a:latin typeface="Arial"/>
                <a:cs typeface="Arial"/>
              </a:rPr>
              <a:t>be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110" dirty="0">
                <a:latin typeface="Arial"/>
                <a:cs typeface="Arial"/>
              </a:rPr>
              <a:t>made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60" dirty="0">
                <a:latin typeface="Arial"/>
                <a:cs typeface="Arial"/>
              </a:rPr>
              <a:t>in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45" dirty="0">
                <a:latin typeface="Arial"/>
                <a:cs typeface="Arial"/>
              </a:rPr>
              <a:t>a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50" dirty="0">
                <a:latin typeface="Arial"/>
                <a:cs typeface="Arial"/>
              </a:rPr>
              <a:t>way</a:t>
            </a:r>
            <a:r>
              <a:rPr sz="3600" b="1" spc="70" dirty="0">
                <a:latin typeface="Arial"/>
                <a:cs typeface="Arial"/>
              </a:rPr>
              <a:t> </a:t>
            </a:r>
            <a:r>
              <a:rPr sz="3600" b="1" spc="195" dirty="0">
                <a:latin typeface="Arial"/>
                <a:cs typeface="Arial"/>
              </a:rPr>
              <a:t>that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195" dirty="0">
                <a:latin typeface="Arial"/>
                <a:cs typeface="Arial"/>
              </a:rPr>
              <a:t>it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80" dirty="0">
                <a:latin typeface="Arial"/>
                <a:cs typeface="Arial"/>
              </a:rPr>
              <a:t>will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120" dirty="0">
                <a:latin typeface="Arial"/>
                <a:cs typeface="Arial"/>
              </a:rPr>
              <a:t>be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130" dirty="0">
                <a:latin typeface="Arial"/>
                <a:cs typeface="Arial"/>
              </a:rPr>
              <a:t>attached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65" dirty="0">
                <a:latin typeface="Arial"/>
                <a:cs typeface="Arial"/>
              </a:rPr>
              <a:t>on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175" dirty="0">
                <a:latin typeface="Arial"/>
                <a:cs typeface="Arial"/>
              </a:rPr>
              <a:t>the </a:t>
            </a:r>
            <a:r>
              <a:rPr sz="3600" b="1" spc="-1100" dirty="0">
                <a:latin typeface="Arial"/>
                <a:cs typeface="Arial"/>
              </a:rPr>
              <a:t> </a:t>
            </a:r>
            <a:r>
              <a:rPr sz="3600" b="1" spc="25" dirty="0">
                <a:latin typeface="Arial"/>
                <a:cs typeface="Arial"/>
              </a:rPr>
              <a:t>back</a:t>
            </a:r>
            <a:r>
              <a:rPr sz="3600" b="1" spc="-175" dirty="0">
                <a:latin typeface="Arial"/>
                <a:cs typeface="Arial"/>
              </a:rPr>
              <a:t> </a:t>
            </a:r>
            <a:r>
              <a:rPr sz="3600" b="1" spc="135" dirty="0">
                <a:latin typeface="Arial"/>
                <a:cs typeface="Arial"/>
              </a:rPr>
              <a:t>of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75" dirty="0">
                <a:latin typeface="Arial"/>
                <a:cs typeface="Arial"/>
              </a:rPr>
              <a:t>our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50" dirty="0">
                <a:latin typeface="Arial"/>
                <a:cs typeface="Arial"/>
              </a:rPr>
              <a:t>bending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80" dirty="0">
                <a:latin typeface="Arial"/>
                <a:cs typeface="Arial"/>
              </a:rPr>
              <a:t>posture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135" dirty="0">
                <a:latin typeface="Arial"/>
                <a:cs typeface="Arial"/>
              </a:rPr>
              <a:t>of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-45" dirty="0">
                <a:latin typeface="Arial"/>
                <a:cs typeface="Arial"/>
              </a:rPr>
              <a:t>legs.</a:t>
            </a:r>
            <a:endParaRPr sz="3600" dirty="0">
              <a:latin typeface="Arial"/>
              <a:cs typeface="Arial"/>
            </a:endParaRPr>
          </a:p>
          <a:p>
            <a:pPr marL="584200" marR="5080" indent="-57150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Ø"/>
            </a:pPr>
            <a:r>
              <a:rPr sz="3600" b="1" spc="265" dirty="0">
                <a:latin typeface="Arial"/>
                <a:cs typeface="Arial"/>
              </a:rPr>
              <a:t>It </a:t>
            </a:r>
            <a:r>
              <a:rPr sz="3600" b="1" spc="-95" dirty="0">
                <a:latin typeface="Arial"/>
                <a:cs typeface="Arial"/>
              </a:rPr>
              <a:t>is </a:t>
            </a:r>
            <a:r>
              <a:rPr sz="3600" b="1" spc="130" dirty="0">
                <a:latin typeface="Arial"/>
                <a:cs typeface="Arial"/>
              </a:rPr>
              <a:t>attached </a:t>
            </a:r>
            <a:r>
              <a:rPr sz="3600" b="1" spc="60" dirty="0">
                <a:latin typeface="Arial"/>
                <a:cs typeface="Arial"/>
              </a:rPr>
              <a:t>in </a:t>
            </a:r>
            <a:r>
              <a:rPr sz="3600" b="1" spc="175" dirty="0">
                <a:latin typeface="Arial"/>
                <a:cs typeface="Arial"/>
              </a:rPr>
              <a:t>the </a:t>
            </a:r>
            <a:r>
              <a:rPr sz="3600" b="1" spc="50" dirty="0">
                <a:latin typeface="Arial"/>
                <a:cs typeface="Arial"/>
              </a:rPr>
              <a:t>way </a:t>
            </a:r>
            <a:r>
              <a:rPr sz="3600" b="1" spc="195" dirty="0">
                <a:latin typeface="Arial"/>
                <a:cs typeface="Arial"/>
              </a:rPr>
              <a:t>that </a:t>
            </a:r>
            <a:r>
              <a:rPr sz="3600" b="1" spc="175" dirty="0">
                <a:latin typeface="Arial"/>
                <a:cs typeface="Arial"/>
              </a:rPr>
              <a:t>the </a:t>
            </a:r>
            <a:r>
              <a:rPr sz="3600" b="1" spc="60" dirty="0">
                <a:latin typeface="Arial"/>
                <a:cs typeface="Arial"/>
              </a:rPr>
              <a:t>position </a:t>
            </a:r>
            <a:r>
              <a:rPr sz="3600" b="1" spc="-95" dirty="0">
                <a:latin typeface="Arial"/>
                <a:cs typeface="Arial"/>
              </a:rPr>
              <a:t>is </a:t>
            </a:r>
            <a:r>
              <a:rPr sz="3600" b="1" spc="100" dirty="0">
                <a:latin typeface="Arial"/>
                <a:cs typeface="Arial"/>
              </a:rPr>
              <a:t>comfy </a:t>
            </a:r>
            <a:r>
              <a:rPr sz="3600" b="1" spc="80" dirty="0">
                <a:latin typeface="Arial"/>
                <a:cs typeface="Arial"/>
              </a:rPr>
              <a:t>while </a:t>
            </a:r>
            <a:r>
              <a:rPr sz="3600" b="1" spc="55" dirty="0">
                <a:latin typeface="Arial"/>
                <a:cs typeface="Arial"/>
              </a:rPr>
              <a:t>sitting </a:t>
            </a:r>
            <a:r>
              <a:rPr sz="3600" b="1" spc="60" dirty="0">
                <a:latin typeface="Arial"/>
                <a:cs typeface="Arial"/>
              </a:rPr>
              <a:t> </a:t>
            </a:r>
            <a:r>
              <a:rPr sz="3600" b="1" spc="130" dirty="0">
                <a:latin typeface="Arial"/>
                <a:cs typeface="Arial"/>
              </a:rPr>
              <a:t>without </a:t>
            </a:r>
            <a:r>
              <a:rPr sz="3600" b="1" spc="45" dirty="0">
                <a:latin typeface="Arial"/>
                <a:cs typeface="Arial"/>
              </a:rPr>
              <a:t>a chair. </a:t>
            </a:r>
            <a:r>
              <a:rPr sz="3600" b="1" spc="265" dirty="0">
                <a:latin typeface="Arial"/>
                <a:cs typeface="Arial"/>
              </a:rPr>
              <a:t>It </a:t>
            </a:r>
            <a:r>
              <a:rPr sz="3600" b="1" spc="45" dirty="0">
                <a:latin typeface="Arial"/>
                <a:cs typeface="Arial"/>
              </a:rPr>
              <a:t>just </a:t>
            </a:r>
            <a:r>
              <a:rPr sz="3600" b="1" spc="-40" dirty="0">
                <a:latin typeface="Arial"/>
                <a:cs typeface="Arial"/>
              </a:rPr>
              <a:t>gives </a:t>
            </a:r>
            <a:r>
              <a:rPr sz="3600" b="1" spc="175" dirty="0">
                <a:latin typeface="Arial"/>
                <a:cs typeface="Arial"/>
              </a:rPr>
              <a:t>the </a:t>
            </a:r>
            <a:r>
              <a:rPr sz="3600" b="1" spc="80" dirty="0">
                <a:latin typeface="Arial"/>
                <a:cs typeface="Arial"/>
              </a:rPr>
              <a:t>balanced </a:t>
            </a:r>
            <a:r>
              <a:rPr sz="3600" b="1" spc="60" dirty="0">
                <a:latin typeface="Arial"/>
                <a:cs typeface="Arial"/>
              </a:rPr>
              <a:t>position </a:t>
            </a:r>
            <a:r>
              <a:rPr sz="3600" b="1" spc="135" dirty="0">
                <a:latin typeface="Arial"/>
                <a:cs typeface="Arial"/>
              </a:rPr>
              <a:t>for </a:t>
            </a:r>
            <a:r>
              <a:rPr sz="3600" b="1" spc="100" dirty="0">
                <a:latin typeface="Arial"/>
                <a:cs typeface="Arial"/>
              </a:rPr>
              <a:t>body </a:t>
            </a:r>
            <a:r>
              <a:rPr sz="3600" b="1" spc="195" dirty="0">
                <a:latin typeface="Arial"/>
                <a:cs typeface="Arial"/>
              </a:rPr>
              <a:t>to </a:t>
            </a:r>
            <a:r>
              <a:rPr sz="3600" b="1" spc="30" dirty="0">
                <a:latin typeface="Arial"/>
                <a:cs typeface="Arial"/>
              </a:rPr>
              <a:t>sit. </a:t>
            </a:r>
            <a:r>
              <a:rPr sz="3600" b="1" spc="35" dirty="0">
                <a:latin typeface="Arial"/>
                <a:cs typeface="Arial"/>
              </a:rPr>
              <a:t> </a:t>
            </a:r>
            <a:r>
              <a:rPr sz="3600" b="1" spc="-15" dirty="0">
                <a:latin typeface="Arial"/>
                <a:cs typeface="Arial"/>
              </a:rPr>
              <a:t>To</a:t>
            </a:r>
            <a:r>
              <a:rPr sz="3600" b="1" spc="-175" dirty="0">
                <a:latin typeface="Arial"/>
                <a:cs typeface="Arial"/>
              </a:rPr>
              <a:t> </a:t>
            </a:r>
            <a:r>
              <a:rPr sz="3600" b="1" spc="85" dirty="0">
                <a:latin typeface="Arial"/>
                <a:cs typeface="Arial"/>
              </a:rPr>
              <a:t>reduce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175" dirty="0">
                <a:latin typeface="Arial"/>
                <a:cs typeface="Arial"/>
              </a:rPr>
              <a:t>the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75" dirty="0">
                <a:latin typeface="Arial"/>
                <a:cs typeface="Arial"/>
              </a:rPr>
              <a:t>problems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140" dirty="0">
                <a:latin typeface="Arial"/>
                <a:cs typeface="Arial"/>
              </a:rPr>
              <a:t>related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195" dirty="0">
                <a:latin typeface="Arial"/>
                <a:cs typeface="Arial"/>
              </a:rPr>
              <a:t>to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10" dirty="0">
                <a:latin typeface="Arial"/>
                <a:cs typeface="Arial"/>
              </a:rPr>
              <a:t>leg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55" dirty="0">
                <a:latin typeface="Arial"/>
                <a:cs typeface="Arial"/>
              </a:rPr>
              <a:t>pain.</a:t>
            </a:r>
            <a:endParaRPr sz="3600" dirty="0">
              <a:latin typeface="Arial"/>
              <a:cs typeface="Arial"/>
            </a:endParaRPr>
          </a:p>
          <a:p>
            <a:pPr marL="584200" indent="-571500" algn="just">
              <a:lnSpc>
                <a:spcPct val="150000"/>
              </a:lnSpc>
              <a:spcBef>
                <a:spcPts val="1125"/>
              </a:spcBef>
              <a:buFont typeface="Wingdings" panose="05000000000000000000" pitchFamily="2" charset="2"/>
              <a:buChar char="Ø"/>
            </a:pPr>
            <a:r>
              <a:rPr sz="3600" b="1" spc="35" dirty="0">
                <a:latin typeface="Arial"/>
                <a:cs typeface="Arial"/>
              </a:rPr>
              <a:t>The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80" dirty="0">
                <a:latin typeface="Arial"/>
                <a:cs typeface="Arial"/>
              </a:rPr>
              <a:t>main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100" dirty="0">
                <a:latin typeface="Arial"/>
                <a:cs typeface="Arial"/>
              </a:rPr>
              <a:t>objective</a:t>
            </a:r>
            <a:r>
              <a:rPr sz="3600" b="1" spc="-165" dirty="0">
                <a:latin typeface="Arial"/>
                <a:cs typeface="Arial"/>
              </a:rPr>
              <a:t> </a:t>
            </a:r>
            <a:r>
              <a:rPr sz="3600" b="1" spc="135" dirty="0">
                <a:latin typeface="Arial"/>
                <a:cs typeface="Arial"/>
              </a:rPr>
              <a:t>of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75" dirty="0">
                <a:latin typeface="Arial"/>
                <a:cs typeface="Arial"/>
              </a:rPr>
              <a:t>our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85" dirty="0">
                <a:latin typeface="Arial"/>
                <a:cs typeface="Arial"/>
              </a:rPr>
              <a:t>idea</a:t>
            </a:r>
            <a:r>
              <a:rPr sz="3600" b="1" spc="-165" dirty="0">
                <a:latin typeface="Arial"/>
                <a:cs typeface="Arial"/>
              </a:rPr>
              <a:t> </a:t>
            </a:r>
            <a:r>
              <a:rPr sz="3600" b="1" spc="195" dirty="0">
                <a:latin typeface="Arial"/>
                <a:cs typeface="Arial"/>
              </a:rPr>
              <a:t>it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195" dirty="0">
                <a:latin typeface="Arial"/>
                <a:cs typeface="Arial"/>
              </a:rPr>
              <a:t>to</a:t>
            </a:r>
            <a:r>
              <a:rPr sz="3600" b="1" spc="-165" dirty="0">
                <a:latin typeface="Arial"/>
                <a:cs typeface="Arial"/>
              </a:rPr>
              <a:t> </a:t>
            </a:r>
            <a:r>
              <a:rPr sz="3600" b="1" spc="45" dirty="0">
                <a:latin typeface="Arial"/>
                <a:cs typeface="Arial"/>
              </a:rPr>
              <a:t>sit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90" dirty="0">
                <a:latin typeface="Arial"/>
                <a:cs typeface="Arial"/>
              </a:rPr>
              <a:t>whenever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60" dirty="0">
                <a:latin typeface="Arial"/>
                <a:cs typeface="Arial"/>
              </a:rPr>
              <a:t>you</a:t>
            </a:r>
            <a:r>
              <a:rPr sz="3600" b="1" spc="-165" dirty="0">
                <a:latin typeface="Arial"/>
                <a:cs typeface="Arial"/>
              </a:rPr>
              <a:t> </a:t>
            </a:r>
            <a:r>
              <a:rPr sz="3600" b="1" spc="140" dirty="0">
                <a:latin typeface="Arial"/>
                <a:cs typeface="Arial"/>
              </a:rPr>
              <a:t>feel</a:t>
            </a:r>
            <a:r>
              <a:rPr sz="3600" b="1" spc="-170" dirty="0">
                <a:latin typeface="Arial"/>
                <a:cs typeface="Arial"/>
              </a:rPr>
              <a:t> </a:t>
            </a:r>
            <a:r>
              <a:rPr sz="3600" b="1" spc="125" dirty="0">
                <a:latin typeface="Arial"/>
                <a:cs typeface="Arial"/>
              </a:rPr>
              <a:t>tired.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51823" y="473140"/>
            <a:ext cx="436245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latin typeface="Arial"/>
                <a:cs typeface="Arial"/>
              </a:rPr>
              <a:t>A</a:t>
            </a:r>
            <a:r>
              <a:rPr spc="-165" dirty="0">
                <a:latin typeface="Arial"/>
                <a:cs typeface="Arial"/>
              </a:rPr>
              <a:t>B</a:t>
            </a:r>
            <a:r>
              <a:rPr spc="-355" dirty="0">
                <a:latin typeface="Arial"/>
                <a:cs typeface="Arial"/>
              </a:rPr>
              <a:t>S</a:t>
            </a:r>
            <a:r>
              <a:rPr spc="-130" dirty="0">
                <a:latin typeface="Arial"/>
                <a:cs typeface="Arial"/>
              </a:rPr>
              <a:t>T</a:t>
            </a:r>
            <a:r>
              <a:rPr spc="-365" dirty="0">
                <a:latin typeface="Arial"/>
                <a:cs typeface="Arial"/>
              </a:rPr>
              <a:t>R</a:t>
            </a:r>
            <a:r>
              <a:rPr spc="-180" dirty="0">
                <a:latin typeface="Arial"/>
                <a:cs typeface="Arial"/>
              </a:rPr>
              <a:t>A</a:t>
            </a:r>
            <a:r>
              <a:rPr spc="-150" dirty="0">
                <a:latin typeface="Arial"/>
                <a:cs typeface="Arial"/>
              </a:rPr>
              <a:t>C</a:t>
            </a:r>
            <a:r>
              <a:rPr spc="-125" dirty="0">
                <a:latin typeface="Arial"/>
                <a:cs typeface="Arial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1560" y="730314"/>
            <a:ext cx="676529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90" dirty="0"/>
              <a:t>INTRODUCTION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46084" y="2324100"/>
            <a:ext cx="17196242" cy="72853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pc="45" dirty="0">
                <a:latin typeface="Arial"/>
                <a:cs typeface="Arial"/>
              </a:rPr>
              <a:t>Prolonged </a:t>
            </a:r>
            <a:r>
              <a:rPr spc="30" dirty="0">
                <a:latin typeface="Arial"/>
                <a:cs typeface="Arial"/>
              </a:rPr>
              <a:t>standing </a:t>
            </a:r>
            <a:r>
              <a:rPr spc="130" dirty="0">
                <a:latin typeface="Arial"/>
                <a:cs typeface="Arial"/>
              </a:rPr>
              <a:t>effectively </a:t>
            </a:r>
            <a:r>
              <a:rPr spc="40" dirty="0">
                <a:latin typeface="Arial"/>
                <a:cs typeface="Arial"/>
              </a:rPr>
              <a:t>reduces </a:t>
            </a:r>
            <a:r>
              <a:rPr spc="175" dirty="0">
                <a:latin typeface="Arial"/>
                <a:cs typeface="Arial"/>
              </a:rPr>
              <a:t>the </a:t>
            </a:r>
            <a:r>
              <a:rPr spc="100" dirty="0">
                <a:latin typeface="Arial"/>
                <a:cs typeface="Arial"/>
              </a:rPr>
              <a:t>blood </a:t>
            </a:r>
            <a:r>
              <a:rPr spc="45" dirty="0">
                <a:latin typeface="Arial"/>
                <a:cs typeface="Arial"/>
              </a:rPr>
              <a:t>supply </a:t>
            </a:r>
            <a:r>
              <a:rPr spc="195" dirty="0">
                <a:latin typeface="Arial"/>
                <a:cs typeface="Arial"/>
              </a:rPr>
              <a:t>to </a:t>
            </a:r>
            <a:r>
              <a:rPr spc="175" dirty="0">
                <a:latin typeface="Arial"/>
                <a:cs typeface="Arial"/>
              </a:rPr>
              <a:t>the </a:t>
            </a:r>
            <a:r>
              <a:rPr spc="18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muscles </a:t>
            </a:r>
            <a:r>
              <a:rPr spc="45" dirty="0">
                <a:latin typeface="Arial"/>
                <a:cs typeface="Arial"/>
              </a:rPr>
              <a:t>resulting </a:t>
            </a:r>
            <a:r>
              <a:rPr spc="60" dirty="0">
                <a:latin typeface="Arial"/>
                <a:cs typeface="Arial"/>
              </a:rPr>
              <a:t>in </a:t>
            </a:r>
            <a:r>
              <a:rPr spc="175" dirty="0">
                <a:latin typeface="Arial"/>
                <a:cs typeface="Arial"/>
              </a:rPr>
              <a:t>the </a:t>
            </a:r>
            <a:r>
              <a:rPr spc="85" dirty="0">
                <a:latin typeface="Arial"/>
                <a:cs typeface="Arial"/>
              </a:rPr>
              <a:t>acceleration </a:t>
            </a:r>
            <a:r>
              <a:rPr spc="135" dirty="0">
                <a:latin typeface="Arial"/>
                <a:cs typeface="Arial"/>
              </a:rPr>
              <a:t>of </a:t>
            </a:r>
            <a:r>
              <a:rPr spc="175" dirty="0">
                <a:latin typeface="Arial"/>
                <a:cs typeface="Arial"/>
              </a:rPr>
              <a:t>the </a:t>
            </a:r>
            <a:r>
              <a:rPr spc="65" dirty="0">
                <a:latin typeface="Arial"/>
                <a:cs typeface="Arial"/>
              </a:rPr>
              <a:t>onset </a:t>
            </a:r>
            <a:r>
              <a:rPr spc="135" dirty="0">
                <a:latin typeface="Arial"/>
                <a:cs typeface="Arial"/>
              </a:rPr>
              <a:t>of </a:t>
            </a:r>
            <a:r>
              <a:rPr spc="85" dirty="0">
                <a:latin typeface="Arial"/>
                <a:cs typeface="Arial"/>
              </a:rPr>
              <a:t>fatigue and 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causes </a:t>
            </a:r>
            <a:r>
              <a:rPr spc="75" dirty="0">
                <a:latin typeface="Arial"/>
                <a:cs typeface="Arial"/>
              </a:rPr>
              <a:t>pain </a:t>
            </a:r>
            <a:r>
              <a:rPr spc="60" dirty="0">
                <a:latin typeface="Arial"/>
                <a:cs typeface="Arial"/>
              </a:rPr>
              <a:t>in </a:t>
            </a:r>
            <a:r>
              <a:rPr spc="175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muscles. </a:t>
            </a:r>
            <a:r>
              <a:rPr spc="85" dirty="0">
                <a:latin typeface="Arial"/>
                <a:cs typeface="Arial"/>
              </a:rPr>
              <a:t>Therefore, </a:t>
            </a:r>
            <a:r>
              <a:rPr spc="75" dirty="0">
                <a:latin typeface="Arial"/>
                <a:cs typeface="Arial"/>
              </a:rPr>
              <a:t>we </a:t>
            </a:r>
            <a:r>
              <a:rPr spc="20" dirty="0">
                <a:latin typeface="Arial"/>
                <a:cs typeface="Arial"/>
              </a:rPr>
              <a:t>designed </a:t>
            </a:r>
            <a:r>
              <a:rPr spc="175" dirty="0">
                <a:latin typeface="Arial"/>
                <a:cs typeface="Arial"/>
              </a:rPr>
              <a:t>the </a:t>
            </a:r>
            <a:r>
              <a:rPr spc="114" dirty="0">
                <a:latin typeface="Arial"/>
                <a:cs typeface="Arial"/>
              </a:rPr>
              <a:t>contraption </a:t>
            </a:r>
            <a:r>
              <a:rPr spc="-1100" dirty="0">
                <a:latin typeface="Arial"/>
                <a:cs typeface="Arial"/>
              </a:rPr>
              <a:t> </a:t>
            </a:r>
            <a:r>
              <a:rPr spc="195" dirty="0">
                <a:latin typeface="Arial"/>
                <a:cs typeface="Arial"/>
              </a:rPr>
              <a:t>that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-95" dirty="0">
                <a:latin typeface="Arial"/>
                <a:cs typeface="Arial"/>
              </a:rPr>
              <a:t>is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spc="40" dirty="0">
                <a:latin typeface="Arial"/>
                <a:cs typeface="Arial"/>
              </a:rPr>
              <a:t>secured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with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spc="90" dirty="0">
                <a:latin typeface="Arial"/>
                <a:cs typeface="Arial"/>
              </a:rPr>
              <a:t>belts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190" dirty="0">
                <a:latin typeface="Arial"/>
                <a:cs typeface="Arial"/>
              </a:rPr>
              <a:t>at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spc="175" dirty="0">
                <a:latin typeface="Arial"/>
                <a:cs typeface="Arial"/>
              </a:rPr>
              <a:t>the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hips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85" dirty="0">
                <a:latin typeface="Arial"/>
                <a:cs typeface="Arial"/>
              </a:rPr>
              <a:t>and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spc="114" dirty="0">
                <a:latin typeface="Arial"/>
                <a:cs typeface="Arial"/>
              </a:rPr>
              <a:t>another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85" dirty="0">
                <a:latin typeface="Arial"/>
                <a:cs typeface="Arial"/>
              </a:rPr>
              <a:t>pair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of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straps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binds </a:t>
            </a:r>
            <a:r>
              <a:rPr spc="-1095" dirty="0">
                <a:latin typeface="Arial"/>
                <a:cs typeface="Arial"/>
              </a:rPr>
              <a:t> </a:t>
            </a:r>
            <a:r>
              <a:rPr spc="195" dirty="0">
                <a:latin typeface="Arial"/>
                <a:cs typeface="Arial"/>
              </a:rPr>
              <a:t>it </a:t>
            </a:r>
            <a:r>
              <a:rPr spc="40" dirty="0">
                <a:latin typeface="Arial"/>
                <a:cs typeface="Arial"/>
              </a:rPr>
              <a:t>securely </a:t>
            </a:r>
            <a:r>
              <a:rPr spc="195" dirty="0">
                <a:latin typeface="Arial"/>
                <a:cs typeface="Arial"/>
              </a:rPr>
              <a:t>to </a:t>
            </a:r>
            <a:r>
              <a:rPr spc="175" dirty="0">
                <a:latin typeface="Arial"/>
                <a:cs typeface="Arial"/>
              </a:rPr>
              <a:t>the </a:t>
            </a:r>
            <a:r>
              <a:rPr spc="-45" dirty="0">
                <a:latin typeface="Arial"/>
                <a:cs typeface="Arial"/>
              </a:rPr>
              <a:t>legs. </a:t>
            </a:r>
            <a:r>
              <a:rPr spc="120" dirty="0">
                <a:latin typeface="Arial"/>
                <a:cs typeface="Arial"/>
              </a:rPr>
              <a:t>Here, </a:t>
            </a:r>
            <a:r>
              <a:rPr spc="45" dirty="0">
                <a:latin typeface="Arial"/>
                <a:cs typeface="Arial"/>
              </a:rPr>
              <a:t>a </a:t>
            </a:r>
            <a:r>
              <a:rPr spc="55" dirty="0">
                <a:latin typeface="Arial"/>
                <a:cs typeface="Arial"/>
              </a:rPr>
              <a:t>general </a:t>
            </a:r>
            <a:r>
              <a:rPr spc="95" dirty="0">
                <a:latin typeface="Arial"/>
                <a:cs typeface="Arial"/>
              </a:rPr>
              <a:t>concept </a:t>
            </a:r>
            <a:r>
              <a:rPr spc="135" dirty="0">
                <a:latin typeface="Arial"/>
                <a:cs typeface="Arial"/>
              </a:rPr>
              <a:t>of </a:t>
            </a:r>
            <a:r>
              <a:rPr spc="175" dirty="0">
                <a:latin typeface="Arial"/>
                <a:cs typeface="Arial"/>
              </a:rPr>
              <a:t>the </a:t>
            </a:r>
            <a:r>
              <a:rPr spc="100" dirty="0">
                <a:latin typeface="Arial"/>
                <a:cs typeface="Arial"/>
              </a:rPr>
              <a:t>human- </a:t>
            </a:r>
            <a:r>
              <a:rPr spc="10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exoskeleton </a:t>
            </a:r>
            <a:r>
              <a:rPr spc="114" dirty="0">
                <a:latin typeface="Arial"/>
                <a:cs typeface="Arial"/>
              </a:rPr>
              <a:t>compatibility </a:t>
            </a:r>
            <a:r>
              <a:rPr spc="85" dirty="0">
                <a:latin typeface="Arial"/>
                <a:cs typeface="Arial"/>
              </a:rPr>
              <a:t>and </a:t>
            </a:r>
            <a:r>
              <a:rPr spc="110" dirty="0">
                <a:latin typeface="Arial"/>
                <a:cs typeface="Arial"/>
              </a:rPr>
              <a:t>interaction </a:t>
            </a:r>
            <a:r>
              <a:rPr spc="105" dirty="0">
                <a:latin typeface="Arial"/>
                <a:cs typeface="Arial"/>
              </a:rPr>
              <a:t>control </a:t>
            </a:r>
            <a:r>
              <a:rPr spc="-95" dirty="0">
                <a:latin typeface="Arial"/>
                <a:cs typeface="Arial"/>
              </a:rPr>
              <a:t>is </a:t>
            </a:r>
            <a:r>
              <a:rPr spc="30" dirty="0">
                <a:latin typeface="Arial"/>
                <a:cs typeface="Arial"/>
              </a:rPr>
              <a:t>addressed. </a:t>
            </a:r>
            <a:r>
              <a:rPr spc="-15" dirty="0">
                <a:latin typeface="Arial"/>
                <a:cs typeface="Arial"/>
              </a:rPr>
              <a:t>To 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85" dirty="0">
                <a:latin typeface="Arial"/>
                <a:cs typeface="Arial"/>
              </a:rPr>
              <a:t>overcome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85" dirty="0">
                <a:latin typeface="Arial"/>
                <a:cs typeface="Arial"/>
              </a:rPr>
              <a:t>decline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of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140" dirty="0">
                <a:latin typeface="Arial"/>
                <a:cs typeface="Arial"/>
              </a:rPr>
              <a:t>their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activity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spc="35" dirty="0">
                <a:latin typeface="Arial"/>
                <a:cs typeface="Arial"/>
              </a:rPr>
              <a:t>leads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195" dirty="0">
                <a:latin typeface="Arial"/>
                <a:cs typeface="Arial"/>
              </a:rPr>
              <a:t>to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strengthen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175" dirty="0">
                <a:latin typeface="Arial"/>
                <a:cs typeface="Arial"/>
              </a:rPr>
              <a:t>the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humans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60" dirty="0">
                <a:latin typeface="Arial"/>
                <a:cs typeface="Arial"/>
              </a:rPr>
              <a:t>in </a:t>
            </a:r>
            <a:r>
              <a:rPr spc="-1095" dirty="0">
                <a:latin typeface="Arial"/>
                <a:cs typeface="Arial"/>
              </a:rPr>
              <a:t> </a:t>
            </a:r>
            <a:r>
              <a:rPr spc="175" dirty="0">
                <a:latin typeface="Arial"/>
                <a:cs typeface="Arial"/>
              </a:rPr>
              <a:t>the</a:t>
            </a:r>
            <a:r>
              <a:rPr spc="-175" dirty="0">
                <a:latin typeface="Arial"/>
                <a:cs typeface="Arial"/>
              </a:rPr>
              <a:t> </a:t>
            </a:r>
            <a:r>
              <a:rPr spc="120" dirty="0">
                <a:latin typeface="Arial"/>
                <a:cs typeface="Arial"/>
              </a:rPr>
              <a:t>future.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78" y="2394692"/>
            <a:ext cx="17173574" cy="7429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3917" y="1071795"/>
            <a:ext cx="123805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LITERATURE</a:t>
            </a:r>
            <a:r>
              <a:rPr spc="-190" dirty="0"/>
              <a:t> </a:t>
            </a:r>
            <a:r>
              <a:rPr spc="595" dirty="0"/>
              <a:t>REVIEW</a:t>
            </a:r>
            <a:r>
              <a:rPr spc="-185" dirty="0"/>
              <a:t> </a:t>
            </a:r>
            <a:r>
              <a:rPr spc="715" dirty="0"/>
              <a:t>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4922" y="297822"/>
            <a:ext cx="15116174" cy="9686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874" y="323658"/>
            <a:ext cx="13735049" cy="9639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033" y="1769534"/>
            <a:ext cx="17611724" cy="6905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676400" y="2628900"/>
            <a:ext cx="16306800" cy="5838137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588645" indent="-571500">
              <a:lnSpc>
                <a:spcPct val="150000"/>
              </a:lnSpc>
              <a:spcBef>
                <a:spcPts val="1225"/>
              </a:spcBef>
              <a:buFont typeface="Wingdings" panose="05000000000000000000" pitchFamily="2" charset="2"/>
              <a:buChar char="ü"/>
            </a:pPr>
            <a:r>
              <a:rPr sz="4000" b="1" spc="125" dirty="0">
                <a:latin typeface="Tahoma"/>
                <a:cs typeface="Tahoma"/>
              </a:rPr>
              <a:t>C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95" dirty="0">
                <a:latin typeface="Tahoma"/>
                <a:cs typeface="Tahoma"/>
              </a:rPr>
              <a:t>m</a:t>
            </a:r>
            <a:r>
              <a:rPr sz="4000" b="1" spc="55" dirty="0">
                <a:latin typeface="Tahoma"/>
                <a:cs typeface="Tahoma"/>
              </a:rPr>
              <a:t>p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45" dirty="0">
                <a:latin typeface="Tahoma"/>
                <a:cs typeface="Tahoma"/>
              </a:rPr>
              <a:t>b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30" dirty="0">
                <a:latin typeface="Tahoma"/>
                <a:cs typeface="Tahoma"/>
              </a:rPr>
              <a:t>l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5" dirty="0">
                <a:latin typeface="Tahoma"/>
                <a:cs typeface="Tahoma"/>
              </a:rPr>
              <a:t>ty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415" dirty="0">
                <a:latin typeface="Tahoma"/>
                <a:cs typeface="Tahoma"/>
              </a:rPr>
              <a:t>w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40" dirty="0">
                <a:latin typeface="Tahoma"/>
                <a:cs typeface="Tahoma"/>
              </a:rPr>
              <a:t>h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45" dirty="0">
                <a:latin typeface="Tahoma"/>
                <a:cs typeface="Tahoma"/>
              </a:rPr>
              <a:t>h</a:t>
            </a:r>
            <a:r>
              <a:rPr sz="4000" b="1" spc="-35" dirty="0">
                <a:latin typeface="Tahoma"/>
                <a:cs typeface="Tahoma"/>
              </a:rPr>
              <a:t>e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45" dirty="0">
                <a:latin typeface="Tahoma"/>
                <a:cs typeface="Tahoma"/>
              </a:rPr>
              <a:t>b</a:t>
            </a:r>
            <a:r>
              <a:rPr sz="4000" b="1" spc="-295" dirty="0">
                <a:latin typeface="Tahoma"/>
                <a:cs typeface="Tahoma"/>
              </a:rPr>
              <a:t>j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105" dirty="0">
                <a:latin typeface="Tahoma"/>
                <a:cs typeface="Tahoma"/>
              </a:rPr>
              <a:t>c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-5" dirty="0">
                <a:latin typeface="Tahoma"/>
                <a:cs typeface="Tahoma"/>
              </a:rPr>
              <a:t>v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-140" dirty="0">
                <a:latin typeface="Tahoma"/>
                <a:cs typeface="Tahoma"/>
              </a:rPr>
              <a:t>,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55" dirty="0">
                <a:latin typeface="Tahoma"/>
                <a:cs typeface="Tahoma"/>
              </a:rPr>
              <a:t>p</a:t>
            </a:r>
            <a:r>
              <a:rPr sz="4000" b="1" spc="30" dirty="0">
                <a:latin typeface="Tahoma"/>
                <a:cs typeface="Tahoma"/>
              </a:rPr>
              <a:t>l</a:t>
            </a:r>
            <a:r>
              <a:rPr sz="4000" b="1" spc="-130" dirty="0">
                <a:latin typeface="Tahoma"/>
                <a:cs typeface="Tahoma"/>
              </a:rPr>
              <a:t>a</a:t>
            </a:r>
            <a:r>
              <a:rPr sz="4000" b="1" spc="-45" dirty="0">
                <a:latin typeface="Tahoma"/>
                <a:cs typeface="Tahoma"/>
              </a:rPr>
              <a:t>n</a:t>
            </a:r>
            <a:r>
              <a:rPr sz="4000" b="1" spc="-150" dirty="0">
                <a:latin typeface="Tahoma"/>
                <a:cs typeface="Tahoma"/>
              </a:rPr>
              <a:t>.</a:t>
            </a:r>
            <a:endParaRPr sz="4000" dirty="0">
              <a:latin typeface="Tahoma"/>
              <a:cs typeface="Tahoma"/>
            </a:endParaRPr>
          </a:p>
          <a:p>
            <a:pPr marL="584200" marR="508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sz="4000" b="1" spc="-20" dirty="0">
                <a:latin typeface="Tahoma"/>
                <a:cs typeface="Tahoma"/>
              </a:rPr>
              <a:t>Availability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25" dirty="0">
                <a:latin typeface="Tahoma"/>
                <a:cs typeface="Tahoma"/>
              </a:rPr>
              <a:t>of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10" dirty="0">
                <a:latin typeface="Tahoma"/>
                <a:cs typeface="Tahoma"/>
              </a:rPr>
              <a:t>needed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10" dirty="0">
                <a:latin typeface="Tahoma"/>
                <a:cs typeface="Tahoma"/>
              </a:rPr>
              <a:t>scientific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40" dirty="0">
                <a:latin typeface="Tahoma"/>
                <a:cs typeface="Tahoma"/>
              </a:rPr>
              <a:t>and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90" dirty="0">
                <a:latin typeface="Tahoma"/>
                <a:cs typeface="Tahoma"/>
              </a:rPr>
              <a:t>engineering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65" dirty="0">
                <a:latin typeface="Tahoma"/>
                <a:cs typeface="Tahoma"/>
              </a:rPr>
              <a:t>skills</a:t>
            </a:r>
            <a:r>
              <a:rPr sz="4000" b="1" spc="-220" dirty="0">
                <a:latin typeface="Tahoma"/>
                <a:cs typeface="Tahoma"/>
              </a:rPr>
              <a:t> </a:t>
            </a:r>
            <a:r>
              <a:rPr sz="4000" b="1" spc="-45" dirty="0">
                <a:latin typeface="Tahoma"/>
                <a:cs typeface="Tahoma"/>
              </a:rPr>
              <a:t>in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235" dirty="0">
                <a:latin typeface="Tahoma"/>
                <a:cs typeface="Tahoma"/>
              </a:rPr>
              <a:t>R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459" dirty="0">
                <a:latin typeface="Tahoma"/>
                <a:cs typeface="Tahoma"/>
              </a:rPr>
              <a:t>&amp;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65" dirty="0" smtClean="0">
                <a:latin typeface="Tahoma"/>
                <a:cs typeface="Tahoma"/>
              </a:rPr>
              <a:t>D.</a:t>
            </a:r>
            <a:endParaRPr lang="en-US" sz="4000" b="1" spc="-65" dirty="0" smtClean="0">
              <a:latin typeface="Tahoma"/>
              <a:cs typeface="Tahoma"/>
            </a:endParaRPr>
          </a:p>
          <a:p>
            <a:pPr marL="584200" marR="508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sz="4000" b="1" spc="-5" dirty="0" smtClean="0">
                <a:latin typeface="Tahoma"/>
                <a:cs typeface="Tahoma"/>
              </a:rPr>
              <a:t>Critical</a:t>
            </a:r>
            <a:r>
              <a:rPr sz="4000" b="1" spc="-229" dirty="0" smtClean="0">
                <a:latin typeface="Tahoma"/>
                <a:cs typeface="Tahoma"/>
              </a:rPr>
              <a:t> </a:t>
            </a:r>
            <a:r>
              <a:rPr sz="4000" b="1" spc="-10" dirty="0">
                <a:latin typeface="Tahoma"/>
                <a:cs typeface="Tahoma"/>
              </a:rPr>
              <a:t>technical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15" dirty="0">
                <a:latin typeface="Tahoma"/>
                <a:cs typeface="Tahoma"/>
              </a:rPr>
              <a:t>problems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45" dirty="0">
                <a:latin typeface="Tahoma"/>
                <a:cs typeface="Tahoma"/>
              </a:rPr>
              <a:t>likely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20" dirty="0">
                <a:latin typeface="Tahoma"/>
                <a:cs typeface="Tahoma"/>
              </a:rPr>
              <a:t>to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100" dirty="0">
                <a:latin typeface="Tahoma"/>
                <a:cs typeface="Tahoma"/>
              </a:rPr>
              <a:t>emerge.</a:t>
            </a:r>
            <a:endParaRPr sz="4000" dirty="0">
              <a:latin typeface="Tahoma"/>
              <a:cs typeface="Tahoma"/>
            </a:endParaRPr>
          </a:p>
          <a:p>
            <a:pPr marL="584200" marR="167005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sz="4000" b="1" spc="-60" dirty="0">
                <a:latin typeface="Tahoma"/>
                <a:cs typeface="Tahoma"/>
              </a:rPr>
              <a:t>Market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dirty="0">
                <a:latin typeface="Tahoma"/>
                <a:cs typeface="Tahoma"/>
              </a:rPr>
              <a:t>prospects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40" dirty="0">
                <a:latin typeface="Tahoma"/>
                <a:cs typeface="Tahoma"/>
              </a:rPr>
              <a:t>and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15" dirty="0">
                <a:latin typeface="Tahoma"/>
                <a:cs typeface="Tahoma"/>
              </a:rPr>
              <a:t>potential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25" dirty="0">
                <a:latin typeface="Tahoma"/>
                <a:cs typeface="Tahoma"/>
              </a:rPr>
              <a:t>of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25" dirty="0">
                <a:latin typeface="Tahoma"/>
                <a:cs typeface="Tahoma"/>
              </a:rPr>
              <a:t>the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5" dirty="0">
                <a:latin typeface="Tahoma"/>
                <a:cs typeface="Tahoma"/>
              </a:rPr>
              <a:t>proposed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165" dirty="0">
                <a:latin typeface="Tahoma"/>
                <a:cs typeface="Tahoma"/>
              </a:rPr>
              <a:t>new</a:t>
            </a:r>
            <a:r>
              <a:rPr sz="4000" b="1" spc="-225" dirty="0">
                <a:latin typeface="Tahoma"/>
                <a:cs typeface="Tahoma"/>
              </a:rPr>
              <a:t> </a:t>
            </a:r>
            <a:r>
              <a:rPr sz="4000" b="1" spc="-5" dirty="0" smtClean="0">
                <a:latin typeface="Tahoma"/>
                <a:cs typeface="Tahoma"/>
              </a:rPr>
              <a:t>product.</a:t>
            </a:r>
            <a:endParaRPr lang="en-US" sz="4000" b="1" spc="-5" dirty="0" smtClean="0">
              <a:latin typeface="Tahoma"/>
              <a:cs typeface="Tahoma"/>
            </a:endParaRPr>
          </a:p>
          <a:p>
            <a:pPr marL="584200" marR="167005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sz="4000" b="1" spc="35" dirty="0" smtClean="0">
                <a:latin typeface="Tahoma"/>
                <a:cs typeface="Tahoma"/>
              </a:rPr>
              <a:t>A</a:t>
            </a:r>
            <a:r>
              <a:rPr sz="4000" b="1" spc="-5" dirty="0" smtClean="0">
                <a:latin typeface="Tahoma"/>
                <a:cs typeface="Tahoma"/>
              </a:rPr>
              <a:t>v</a:t>
            </a:r>
            <a:r>
              <a:rPr sz="4000" b="1" spc="-130" dirty="0" smtClean="0">
                <a:latin typeface="Tahoma"/>
                <a:cs typeface="Tahoma"/>
              </a:rPr>
              <a:t>a</a:t>
            </a:r>
            <a:r>
              <a:rPr sz="4000" b="1" spc="-50" dirty="0" smtClean="0">
                <a:latin typeface="Tahoma"/>
                <a:cs typeface="Tahoma"/>
              </a:rPr>
              <a:t>i</a:t>
            </a:r>
            <a:r>
              <a:rPr sz="4000" b="1" spc="30" dirty="0" smtClean="0">
                <a:latin typeface="Tahoma"/>
                <a:cs typeface="Tahoma"/>
              </a:rPr>
              <a:t>l</a:t>
            </a:r>
            <a:r>
              <a:rPr sz="4000" b="1" spc="-130" dirty="0" smtClean="0">
                <a:latin typeface="Tahoma"/>
                <a:cs typeface="Tahoma"/>
              </a:rPr>
              <a:t>a</a:t>
            </a:r>
            <a:r>
              <a:rPr sz="4000" b="1" spc="45" dirty="0" smtClean="0">
                <a:latin typeface="Tahoma"/>
                <a:cs typeface="Tahoma"/>
              </a:rPr>
              <a:t>b</a:t>
            </a:r>
            <a:r>
              <a:rPr sz="4000" b="1" spc="-50" dirty="0" smtClean="0">
                <a:latin typeface="Tahoma"/>
                <a:cs typeface="Tahoma"/>
              </a:rPr>
              <a:t>i</a:t>
            </a:r>
            <a:r>
              <a:rPr sz="4000" b="1" spc="30" dirty="0" smtClean="0">
                <a:latin typeface="Tahoma"/>
                <a:cs typeface="Tahoma"/>
              </a:rPr>
              <a:t>l</a:t>
            </a:r>
            <a:r>
              <a:rPr sz="4000" b="1" spc="-50" dirty="0" smtClean="0">
                <a:latin typeface="Tahoma"/>
                <a:cs typeface="Tahoma"/>
              </a:rPr>
              <a:t>i</a:t>
            </a:r>
            <a:r>
              <a:rPr sz="4000" b="1" spc="5" dirty="0" smtClean="0">
                <a:latin typeface="Tahoma"/>
                <a:cs typeface="Tahoma"/>
              </a:rPr>
              <a:t>ty</a:t>
            </a:r>
            <a:r>
              <a:rPr sz="4000" b="1" spc="-229" dirty="0" smtClean="0">
                <a:latin typeface="Tahoma"/>
                <a:cs typeface="Tahoma"/>
              </a:rPr>
              <a:t> 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25" dirty="0">
                <a:latin typeface="Tahoma"/>
                <a:cs typeface="Tahoma"/>
              </a:rPr>
              <a:t>f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55" dirty="0">
                <a:latin typeface="Tahoma"/>
                <a:cs typeface="Tahoma"/>
              </a:rPr>
              <a:t>p</a:t>
            </a:r>
            <a:r>
              <a:rPr sz="4000" b="1" spc="-50" dirty="0">
                <a:latin typeface="Tahoma"/>
                <a:cs typeface="Tahoma"/>
              </a:rPr>
              <a:t>r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55" dirty="0">
                <a:latin typeface="Tahoma"/>
                <a:cs typeface="Tahoma"/>
              </a:rPr>
              <a:t>d</a:t>
            </a:r>
            <a:r>
              <a:rPr sz="4000" b="1" spc="-75" dirty="0">
                <a:latin typeface="Tahoma"/>
                <a:cs typeface="Tahoma"/>
              </a:rPr>
              <a:t>u</a:t>
            </a:r>
            <a:r>
              <a:rPr sz="4000" b="1" spc="105" dirty="0">
                <a:latin typeface="Tahoma"/>
                <a:cs typeface="Tahoma"/>
              </a:rPr>
              <a:t>c</a:t>
            </a:r>
            <a:r>
              <a:rPr sz="4000" b="1" spc="5" dirty="0">
                <a:latin typeface="Tahoma"/>
                <a:cs typeface="Tahoma"/>
              </a:rPr>
              <a:t>t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30" dirty="0">
                <a:latin typeface="Tahoma"/>
                <a:cs typeface="Tahoma"/>
              </a:rPr>
              <a:t>o</a:t>
            </a:r>
            <a:r>
              <a:rPr sz="4000" b="1" spc="-40" dirty="0">
                <a:latin typeface="Tahoma"/>
                <a:cs typeface="Tahoma"/>
              </a:rPr>
              <a:t>n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80" dirty="0">
                <a:latin typeface="Tahoma"/>
                <a:cs typeface="Tahoma"/>
              </a:rPr>
              <a:t>s</a:t>
            </a:r>
            <a:r>
              <a:rPr sz="4000" b="1" spc="-254" dirty="0">
                <a:latin typeface="Tahoma"/>
                <a:cs typeface="Tahoma"/>
              </a:rPr>
              <a:t>k</a:t>
            </a:r>
            <a:r>
              <a:rPr sz="4000" b="1" spc="-50" dirty="0">
                <a:latin typeface="Tahoma"/>
                <a:cs typeface="Tahoma"/>
              </a:rPr>
              <a:t>i</a:t>
            </a:r>
            <a:r>
              <a:rPr sz="4000" b="1" spc="30" dirty="0">
                <a:latin typeface="Tahoma"/>
                <a:cs typeface="Tahoma"/>
              </a:rPr>
              <a:t>ll</a:t>
            </a:r>
            <a:r>
              <a:rPr sz="4000" b="1" spc="-75" dirty="0">
                <a:latin typeface="Tahoma"/>
                <a:cs typeface="Tahoma"/>
              </a:rPr>
              <a:t>s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45" dirty="0">
                <a:latin typeface="Tahoma"/>
                <a:cs typeface="Tahoma"/>
              </a:rPr>
              <a:t>n</a:t>
            </a:r>
            <a:r>
              <a:rPr sz="4000" b="1" spc="-40" dirty="0">
                <a:latin typeface="Tahoma"/>
                <a:cs typeface="Tahoma"/>
              </a:rPr>
              <a:t>ee</a:t>
            </a:r>
            <a:r>
              <a:rPr sz="4000" b="1" spc="55" dirty="0">
                <a:latin typeface="Tahoma"/>
                <a:cs typeface="Tahoma"/>
              </a:rPr>
              <a:t>d</a:t>
            </a:r>
            <a:r>
              <a:rPr sz="4000" b="1" spc="-40" dirty="0">
                <a:latin typeface="Tahoma"/>
                <a:cs typeface="Tahoma"/>
              </a:rPr>
              <a:t>e</a:t>
            </a:r>
            <a:r>
              <a:rPr sz="4000" b="1" spc="55" dirty="0">
                <a:latin typeface="Tahoma"/>
                <a:cs typeface="Tahoma"/>
              </a:rPr>
              <a:t>d</a:t>
            </a:r>
            <a:r>
              <a:rPr sz="4000" b="1" spc="-150" dirty="0">
                <a:latin typeface="Tahoma"/>
                <a:cs typeface="Tahoma"/>
              </a:rPr>
              <a:t>.</a:t>
            </a:r>
            <a:endParaRPr sz="4000" dirty="0">
              <a:latin typeface="Tahoma"/>
              <a:cs typeface="Tahoma"/>
            </a:endParaRPr>
          </a:p>
          <a:p>
            <a:pPr marL="584200" indent="-571500">
              <a:lnSpc>
                <a:spcPct val="150000"/>
              </a:lnSpc>
              <a:spcBef>
                <a:spcPts val="1125"/>
              </a:spcBef>
              <a:buFont typeface="Wingdings" panose="05000000000000000000" pitchFamily="2" charset="2"/>
              <a:buChar char="ü"/>
            </a:pPr>
            <a:r>
              <a:rPr sz="4000" b="1" spc="-40" dirty="0">
                <a:latin typeface="Tahoma"/>
                <a:cs typeface="Tahoma"/>
              </a:rPr>
              <a:t>Financial</a:t>
            </a:r>
            <a:r>
              <a:rPr sz="4000" b="1" spc="-235" dirty="0">
                <a:latin typeface="Tahoma"/>
                <a:cs typeface="Tahoma"/>
              </a:rPr>
              <a:t> </a:t>
            </a:r>
            <a:r>
              <a:rPr sz="4000" b="1" spc="-45" dirty="0">
                <a:latin typeface="Tahoma"/>
                <a:cs typeface="Tahoma"/>
              </a:rPr>
              <a:t>return</a:t>
            </a:r>
            <a:r>
              <a:rPr sz="4000" b="1" spc="-229" dirty="0">
                <a:latin typeface="Tahoma"/>
                <a:cs typeface="Tahoma"/>
              </a:rPr>
              <a:t> </a:t>
            </a:r>
            <a:r>
              <a:rPr sz="4000" b="1" spc="-45" dirty="0">
                <a:latin typeface="Tahoma"/>
                <a:cs typeface="Tahoma"/>
              </a:rPr>
              <a:t>expected.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874627" y="904940"/>
            <a:ext cx="860996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20" dirty="0"/>
              <a:t>SOCIAL</a:t>
            </a:r>
            <a:r>
              <a:rPr spc="-260" dirty="0"/>
              <a:t> </a:t>
            </a:r>
            <a:r>
              <a:rPr spc="545" dirty="0"/>
              <a:t>RELEVANCE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219200" y="1587500"/>
            <a:ext cx="16331565" cy="820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150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sz="3600" b="1" spc="-335" dirty="0">
                <a:latin typeface="Tahoma"/>
                <a:cs typeface="Tahoma"/>
              </a:rPr>
              <a:t>In</a:t>
            </a:r>
            <a:r>
              <a:rPr sz="3600" b="1" spc="-330" dirty="0">
                <a:latin typeface="Tahoma"/>
                <a:cs typeface="Tahoma"/>
              </a:rPr>
              <a:t> </a:t>
            </a:r>
            <a:r>
              <a:rPr sz="3600" b="1" spc="-50" dirty="0">
                <a:latin typeface="Tahoma"/>
                <a:cs typeface="Tahoma"/>
              </a:rPr>
              <a:t>industries,</a:t>
            </a:r>
            <a:r>
              <a:rPr sz="3600" b="1" spc="-45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the</a:t>
            </a:r>
            <a:r>
              <a:rPr sz="3600" b="1" spc="-20" dirty="0">
                <a:latin typeface="Tahoma"/>
                <a:cs typeface="Tahoma"/>
              </a:rPr>
              <a:t> </a:t>
            </a:r>
            <a:r>
              <a:rPr sz="3600" b="1" spc="-30" dirty="0">
                <a:latin typeface="Tahoma"/>
                <a:cs typeface="Tahoma"/>
              </a:rPr>
              <a:t>motivation</a:t>
            </a:r>
            <a:r>
              <a:rPr sz="3600" b="1" spc="-25" dirty="0">
                <a:latin typeface="Tahoma"/>
                <a:cs typeface="Tahoma"/>
              </a:rPr>
              <a:t> </a:t>
            </a:r>
            <a:r>
              <a:rPr sz="3600" b="1" spc="-10" dirty="0">
                <a:latin typeface="Tahoma"/>
                <a:cs typeface="Tahoma"/>
              </a:rPr>
              <a:t>behind</a:t>
            </a:r>
            <a:r>
              <a:rPr sz="3600" b="1" spc="-5" dirty="0">
                <a:latin typeface="Tahoma"/>
                <a:cs typeface="Tahoma"/>
              </a:rPr>
              <a:t> </a:t>
            </a:r>
            <a:r>
              <a:rPr sz="3600" b="1" spc="-40" dirty="0">
                <a:latin typeface="Tahoma"/>
                <a:cs typeface="Tahoma"/>
              </a:rPr>
              <a:t>this</a:t>
            </a:r>
            <a:r>
              <a:rPr sz="3600" b="1" spc="-35" dirty="0">
                <a:latin typeface="Tahoma"/>
                <a:cs typeface="Tahoma"/>
              </a:rPr>
              <a:t> </a:t>
            </a:r>
            <a:r>
              <a:rPr sz="3600" b="1" spc="-40" dirty="0">
                <a:latin typeface="Tahoma"/>
                <a:cs typeface="Tahoma"/>
              </a:rPr>
              <a:t>research</a:t>
            </a:r>
            <a:r>
              <a:rPr sz="3600" b="1" spc="-35" dirty="0">
                <a:latin typeface="Tahoma"/>
                <a:cs typeface="Tahoma"/>
              </a:rPr>
              <a:t> </a:t>
            </a:r>
            <a:r>
              <a:rPr sz="3600" b="1" spc="-20" dirty="0">
                <a:latin typeface="Tahoma"/>
                <a:cs typeface="Tahoma"/>
              </a:rPr>
              <a:t>involves </a:t>
            </a:r>
            <a:r>
              <a:rPr sz="3600" b="1" spc="-15" dirty="0">
                <a:latin typeface="Tahoma"/>
                <a:cs typeface="Tahoma"/>
              </a:rPr>
              <a:t> </a:t>
            </a:r>
            <a:r>
              <a:rPr sz="3600" b="1" spc="-55" dirty="0">
                <a:latin typeface="Tahoma"/>
                <a:cs typeface="Tahoma"/>
              </a:rPr>
              <a:t>helping</a:t>
            </a:r>
            <a:r>
              <a:rPr sz="3600" b="1" spc="-50" dirty="0">
                <a:latin typeface="Tahoma"/>
                <a:cs typeface="Tahoma"/>
              </a:rPr>
              <a:t> </a:t>
            </a:r>
            <a:r>
              <a:rPr sz="3600" b="1" spc="-125" dirty="0">
                <a:latin typeface="Tahoma"/>
                <a:cs typeface="Tahoma"/>
              </a:rPr>
              <a:t>workers</a:t>
            </a:r>
            <a:r>
              <a:rPr sz="3600" b="1" spc="-120" dirty="0">
                <a:latin typeface="Tahoma"/>
                <a:cs typeface="Tahoma"/>
              </a:rPr>
              <a:t> </a:t>
            </a:r>
            <a:r>
              <a:rPr sz="3600" b="1" spc="20" dirty="0">
                <a:latin typeface="Tahoma"/>
                <a:cs typeface="Tahoma"/>
              </a:rPr>
              <a:t>to</a:t>
            </a:r>
            <a:r>
              <a:rPr sz="3600" b="1" spc="25" dirty="0">
                <a:latin typeface="Tahoma"/>
                <a:cs typeface="Tahoma"/>
              </a:rPr>
              <a:t> </a:t>
            </a:r>
            <a:r>
              <a:rPr sz="3600" b="1" spc="-40" dirty="0">
                <a:latin typeface="Tahoma"/>
                <a:cs typeface="Tahoma"/>
              </a:rPr>
              <a:t>more</a:t>
            </a:r>
            <a:r>
              <a:rPr sz="3600" b="1" spc="-35" dirty="0">
                <a:latin typeface="Tahoma"/>
                <a:cs typeface="Tahoma"/>
              </a:rPr>
              <a:t> </a:t>
            </a:r>
            <a:r>
              <a:rPr sz="3600" b="1" dirty="0">
                <a:latin typeface="Tahoma"/>
                <a:cs typeface="Tahoma"/>
              </a:rPr>
              <a:t>effectively</a:t>
            </a:r>
            <a:r>
              <a:rPr sz="3600" b="1" spc="5" dirty="0">
                <a:latin typeface="Tahoma"/>
                <a:cs typeface="Tahoma"/>
              </a:rPr>
              <a:t> </a:t>
            </a:r>
            <a:r>
              <a:rPr sz="3600" b="1" spc="-70" dirty="0">
                <a:latin typeface="Tahoma"/>
                <a:cs typeface="Tahoma"/>
              </a:rPr>
              <a:t>exercise</a:t>
            </a:r>
            <a:r>
              <a:rPr sz="3600" b="1" spc="-65" dirty="0">
                <a:latin typeface="Tahoma"/>
                <a:cs typeface="Tahoma"/>
              </a:rPr>
              <a:t> </a:t>
            </a:r>
            <a:r>
              <a:rPr sz="3600" b="1" spc="20" dirty="0">
                <a:latin typeface="Tahoma"/>
                <a:cs typeface="Tahoma"/>
              </a:rPr>
              <a:t>to</a:t>
            </a:r>
            <a:r>
              <a:rPr sz="3600" b="1" spc="25" dirty="0">
                <a:latin typeface="Tahoma"/>
                <a:cs typeface="Tahoma"/>
              </a:rPr>
              <a:t> </a:t>
            </a:r>
            <a:r>
              <a:rPr sz="3600" b="1" spc="-80" dirty="0">
                <a:latin typeface="Tahoma"/>
                <a:cs typeface="Tahoma"/>
              </a:rPr>
              <a:t>mitigate</a:t>
            </a:r>
            <a:r>
              <a:rPr sz="3600" b="1" spc="-75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the </a:t>
            </a:r>
            <a:r>
              <a:rPr sz="3600" b="1" spc="-20" dirty="0">
                <a:latin typeface="Tahoma"/>
                <a:cs typeface="Tahoma"/>
              </a:rPr>
              <a:t> </a:t>
            </a:r>
            <a:r>
              <a:rPr sz="3600" b="1" dirty="0">
                <a:latin typeface="Tahoma"/>
                <a:cs typeface="Tahoma"/>
              </a:rPr>
              <a:t>effects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25" dirty="0">
                <a:latin typeface="Tahoma"/>
                <a:cs typeface="Tahoma"/>
              </a:rPr>
              <a:t>of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50" dirty="0">
                <a:latin typeface="Tahoma"/>
                <a:cs typeface="Tahoma"/>
              </a:rPr>
              <a:t>microgravity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5" dirty="0">
                <a:latin typeface="Tahoma"/>
                <a:cs typeface="Tahoma"/>
              </a:rPr>
              <a:t>on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15" dirty="0">
                <a:latin typeface="Tahoma"/>
                <a:cs typeface="Tahoma"/>
              </a:rPr>
              <a:t>bones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40" dirty="0">
                <a:latin typeface="Tahoma"/>
                <a:cs typeface="Tahoma"/>
              </a:rPr>
              <a:t>and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50" dirty="0">
                <a:latin typeface="Tahoma"/>
                <a:cs typeface="Tahoma"/>
              </a:rPr>
              <a:t>muscles.</a:t>
            </a:r>
            <a:endParaRPr sz="3600" dirty="0">
              <a:latin typeface="Tahoma"/>
              <a:cs typeface="Tahoma"/>
            </a:endParaRPr>
          </a:p>
          <a:p>
            <a:pPr marL="584200" marR="6985" indent="-5715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sz="3600" b="1" spc="-55" dirty="0">
                <a:latin typeface="Tahoma"/>
                <a:cs typeface="Tahoma"/>
              </a:rPr>
              <a:t>There </a:t>
            </a:r>
            <a:r>
              <a:rPr sz="3600" b="1" spc="-60" dirty="0">
                <a:latin typeface="Tahoma"/>
                <a:cs typeface="Tahoma"/>
              </a:rPr>
              <a:t>is </a:t>
            </a:r>
            <a:r>
              <a:rPr sz="3600" b="1" spc="-85" dirty="0">
                <a:latin typeface="Tahoma"/>
                <a:cs typeface="Tahoma"/>
              </a:rPr>
              <a:t>an </a:t>
            </a:r>
            <a:r>
              <a:rPr sz="3600" b="1" spc="-40" dirty="0">
                <a:latin typeface="Tahoma"/>
                <a:cs typeface="Tahoma"/>
              </a:rPr>
              <a:t>unavailability </a:t>
            </a:r>
            <a:r>
              <a:rPr sz="3600" b="1" spc="25" dirty="0">
                <a:latin typeface="Tahoma"/>
                <a:cs typeface="Tahoma"/>
              </a:rPr>
              <a:t>of </a:t>
            </a:r>
            <a:r>
              <a:rPr sz="3600" b="1" spc="-60" dirty="0">
                <a:latin typeface="Tahoma"/>
                <a:cs typeface="Tahoma"/>
              </a:rPr>
              <a:t>seat </a:t>
            </a:r>
            <a:r>
              <a:rPr sz="3600" b="1" spc="-135" dirty="0">
                <a:latin typeface="Tahoma"/>
                <a:cs typeface="Tahoma"/>
              </a:rPr>
              <a:t>when </a:t>
            </a:r>
            <a:r>
              <a:rPr sz="3600" b="1" spc="-225" dirty="0">
                <a:latin typeface="Tahoma"/>
                <a:cs typeface="Tahoma"/>
              </a:rPr>
              <a:t>we </a:t>
            </a:r>
            <a:r>
              <a:rPr sz="3600" b="1" spc="-145" dirty="0">
                <a:latin typeface="Tahoma"/>
                <a:cs typeface="Tahoma"/>
              </a:rPr>
              <a:t>want </a:t>
            </a:r>
            <a:r>
              <a:rPr sz="3600" b="1" spc="20" dirty="0">
                <a:latin typeface="Tahoma"/>
                <a:cs typeface="Tahoma"/>
              </a:rPr>
              <a:t>to </a:t>
            </a:r>
            <a:r>
              <a:rPr sz="3600" b="1" spc="-40" dirty="0">
                <a:latin typeface="Tahoma"/>
                <a:cs typeface="Tahoma"/>
              </a:rPr>
              <a:t>sit </a:t>
            </a:r>
            <a:r>
              <a:rPr sz="3600" b="1" spc="-95" dirty="0">
                <a:latin typeface="Tahoma"/>
                <a:cs typeface="Tahoma"/>
              </a:rPr>
              <a:t>anywhere </a:t>
            </a:r>
            <a:r>
              <a:rPr sz="3600" b="1" spc="-90" dirty="0">
                <a:latin typeface="Tahoma"/>
                <a:cs typeface="Tahoma"/>
              </a:rPr>
              <a:t> </a:t>
            </a:r>
            <a:r>
              <a:rPr sz="3600" b="1" spc="-40" dirty="0">
                <a:latin typeface="Tahoma"/>
                <a:cs typeface="Tahoma"/>
              </a:rPr>
              <a:t>and</a:t>
            </a:r>
            <a:r>
              <a:rPr sz="3600" b="1" spc="-90" dirty="0">
                <a:latin typeface="Tahoma"/>
                <a:cs typeface="Tahoma"/>
              </a:rPr>
              <a:t> </a:t>
            </a:r>
            <a:r>
              <a:rPr sz="3600" b="1" spc="-65" dirty="0">
                <a:latin typeface="Tahoma"/>
                <a:cs typeface="Tahoma"/>
              </a:rPr>
              <a:t>anytime.</a:t>
            </a:r>
            <a:r>
              <a:rPr sz="3600" b="1" spc="-90" dirty="0">
                <a:latin typeface="Tahoma"/>
                <a:cs typeface="Tahoma"/>
              </a:rPr>
              <a:t> </a:t>
            </a:r>
            <a:r>
              <a:rPr sz="3600" b="1" spc="-310" dirty="0">
                <a:latin typeface="Tahoma"/>
                <a:cs typeface="Tahoma"/>
              </a:rPr>
              <a:t>It</a:t>
            </a:r>
            <a:r>
              <a:rPr sz="3600" b="1" spc="-85" dirty="0">
                <a:latin typeface="Tahoma"/>
                <a:cs typeface="Tahoma"/>
              </a:rPr>
              <a:t> </a:t>
            </a:r>
            <a:r>
              <a:rPr sz="3600" b="1" spc="-60" dirty="0">
                <a:latin typeface="Tahoma"/>
                <a:cs typeface="Tahoma"/>
              </a:rPr>
              <a:t>is</a:t>
            </a:r>
            <a:r>
              <a:rPr sz="3600" b="1" spc="-90" dirty="0">
                <a:latin typeface="Tahoma"/>
                <a:cs typeface="Tahoma"/>
              </a:rPr>
              <a:t> </a:t>
            </a:r>
            <a:r>
              <a:rPr sz="3600" b="1" spc="-5" dirty="0">
                <a:latin typeface="Tahoma"/>
                <a:cs typeface="Tahoma"/>
              </a:rPr>
              <a:t>often</a:t>
            </a:r>
            <a:r>
              <a:rPr sz="3600" b="1" spc="-85" dirty="0">
                <a:latin typeface="Tahoma"/>
                <a:cs typeface="Tahoma"/>
              </a:rPr>
              <a:t> </a:t>
            </a:r>
            <a:r>
              <a:rPr sz="3600" b="1" spc="5" dirty="0">
                <a:latin typeface="Tahoma"/>
                <a:cs typeface="Tahoma"/>
              </a:rPr>
              <a:t>difficult</a:t>
            </a:r>
            <a:r>
              <a:rPr sz="3600" b="1" spc="-90" dirty="0">
                <a:latin typeface="Tahoma"/>
                <a:cs typeface="Tahoma"/>
              </a:rPr>
              <a:t> </a:t>
            </a:r>
            <a:r>
              <a:rPr sz="3600" b="1" spc="20" dirty="0">
                <a:latin typeface="Tahoma"/>
                <a:cs typeface="Tahoma"/>
              </a:rPr>
              <a:t>to</a:t>
            </a:r>
            <a:r>
              <a:rPr sz="3600" b="1" spc="-85" dirty="0">
                <a:latin typeface="Tahoma"/>
                <a:cs typeface="Tahoma"/>
              </a:rPr>
              <a:t> </a:t>
            </a:r>
            <a:r>
              <a:rPr sz="3600" b="1" dirty="0">
                <a:latin typeface="Tahoma"/>
                <a:cs typeface="Tahoma"/>
              </a:rPr>
              <a:t>provide</a:t>
            </a:r>
            <a:r>
              <a:rPr sz="3600" b="1" spc="-90" dirty="0">
                <a:latin typeface="Tahoma"/>
                <a:cs typeface="Tahoma"/>
              </a:rPr>
              <a:t> seating </a:t>
            </a:r>
            <a:r>
              <a:rPr sz="3600" b="1" spc="-25" dirty="0">
                <a:latin typeface="Tahoma"/>
                <a:cs typeface="Tahoma"/>
              </a:rPr>
              <a:t>equipment</a:t>
            </a:r>
            <a:r>
              <a:rPr sz="3600" b="1" spc="-85" dirty="0">
                <a:latin typeface="Tahoma"/>
                <a:cs typeface="Tahoma"/>
              </a:rPr>
              <a:t> </a:t>
            </a:r>
            <a:r>
              <a:rPr sz="3600" b="1" dirty="0">
                <a:latin typeface="Tahoma"/>
                <a:cs typeface="Tahoma"/>
              </a:rPr>
              <a:t>for </a:t>
            </a:r>
            <a:r>
              <a:rPr sz="3600" b="1" spc="-1160" dirty="0">
                <a:latin typeface="Tahoma"/>
                <a:cs typeface="Tahoma"/>
              </a:rPr>
              <a:t> </a:t>
            </a:r>
            <a:r>
              <a:rPr sz="3600" b="1" spc="-25" dirty="0">
                <a:latin typeface="Tahoma"/>
                <a:cs typeface="Tahoma"/>
              </a:rPr>
              <a:t>all </a:t>
            </a:r>
            <a:r>
              <a:rPr sz="3600" b="1" spc="-125" dirty="0">
                <a:latin typeface="Tahoma"/>
                <a:cs typeface="Tahoma"/>
              </a:rPr>
              <a:t>workers </a:t>
            </a:r>
            <a:r>
              <a:rPr sz="3600" b="1" spc="-45" dirty="0">
                <a:latin typeface="Tahoma"/>
                <a:cs typeface="Tahoma"/>
              </a:rPr>
              <a:t>in </a:t>
            </a:r>
            <a:r>
              <a:rPr sz="3600" b="1" spc="-15" dirty="0">
                <a:latin typeface="Tahoma"/>
                <a:cs typeface="Tahoma"/>
              </a:rPr>
              <a:t>cramped </a:t>
            </a:r>
            <a:r>
              <a:rPr sz="3600" b="1" spc="-30" dirty="0">
                <a:latin typeface="Tahoma"/>
                <a:cs typeface="Tahoma"/>
              </a:rPr>
              <a:t>spaces </a:t>
            </a:r>
            <a:r>
              <a:rPr sz="3600" b="1" spc="-80" dirty="0">
                <a:latin typeface="Tahoma"/>
                <a:cs typeface="Tahoma"/>
              </a:rPr>
              <a:t>like </a:t>
            </a:r>
            <a:r>
              <a:rPr sz="3600" b="1" spc="-95" dirty="0">
                <a:latin typeface="Tahoma"/>
                <a:cs typeface="Tahoma"/>
              </a:rPr>
              <a:t>warehouses </a:t>
            </a:r>
            <a:r>
              <a:rPr sz="3600" b="1" spc="-40" dirty="0">
                <a:latin typeface="Tahoma"/>
                <a:cs typeface="Tahoma"/>
              </a:rPr>
              <a:t>and </a:t>
            </a:r>
            <a:r>
              <a:rPr sz="3600" b="1" spc="-65" dirty="0">
                <a:latin typeface="Tahoma"/>
                <a:cs typeface="Tahoma"/>
              </a:rPr>
              <a:t>long </a:t>
            </a:r>
            <a:r>
              <a:rPr sz="3600" b="1" spc="-45" dirty="0">
                <a:latin typeface="Tahoma"/>
                <a:cs typeface="Tahoma"/>
              </a:rPr>
              <a:t>hours </a:t>
            </a:r>
            <a:r>
              <a:rPr sz="3600" b="1" spc="25" dirty="0">
                <a:latin typeface="Tahoma"/>
                <a:cs typeface="Tahoma"/>
              </a:rPr>
              <a:t>of </a:t>
            </a:r>
            <a:r>
              <a:rPr sz="3600" b="1" spc="30" dirty="0">
                <a:latin typeface="Tahoma"/>
                <a:cs typeface="Tahoma"/>
              </a:rPr>
              <a:t> </a:t>
            </a:r>
            <a:r>
              <a:rPr sz="3600" b="1" spc="-70" dirty="0">
                <a:latin typeface="Tahoma"/>
                <a:cs typeface="Tahoma"/>
              </a:rPr>
              <a:t>standing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75" dirty="0">
                <a:latin typeface="Tahoma"/>
                <a:cs typeface="Tahoma"/>
              </a:rPr>
              <a:t>are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5" dirty="0">
                <a:latin typeface="Tahoma"/>
                <a:cs typeface="Tahoma"/>
              </a:rPr>
              <a:t>often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35" dirty="0">
                <a:latin typeface="Tahoma"/>
                <a:cs typeface="Tahoma"/>
              </a:rPr>
              <a:t>detrimental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20" dirty="0">
                <a:latin typeface="Tahoma"/>
                <a:cs typeface="Tahoma"/>
              </a:rPr>
              <a:t>to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55" dirty="0">
                <a:latin typeface="Tahoma"/>
                <a:cs typeface="Tahoma"/>
              </a:rPr>
              <a:t>health.</a:t>
            </a:r>
            <a:endParaRPr sz="3600" dirty="0">
              <a:latin typeface="Tahoma"/>
              <a:cs typeface="Tahoma"/>
            </a:endParaRPr>
          </a:p>
          <a:p>
            <a:pPr marL="584200" marR="5080" indent="-571500" algn="just">
              <a:lnSpc>
                <a:spcPct val="150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sz="3600" b="1" spc="-25" dirty="0">
                <a:latin typeface="Tahoma"/>
                <a:cs typeface="Tahoma"/>
              </a:rPr>
              <a:t>Available </a:t>
            </a:r>
            <a:r>
              <a:rPr sz="3600" b="1" spc="5" dirty="0">
                <a:latin typeface="Tahoma"/>
                <a:cs typeface="Tahoma"/>
              </a:rPr>
              <a:t>robotics locomotion </a:t>
            </a:r>
            <a:r>
              <a:rPr sz="3600" b="1" spc="-85" dirty="0">
                <a:latin typeface="Tahoma"/>
                <a:cs typeface="Tahoma"/>
              </a:rPr>
              <a:t>has </a:t>
            </a:r>
            <a:r>
              <a:rPr sz="3600" b="1" spc="-95" dirty="0">
                <a:latin typeface="Tahoma"/>
                <a:cs typeface="Tahoma"/>
              </a:rPr>
              <a:t>big </a:t>
            </a:r>
            <a:r>
              <a:rPr sz="3600" b="1" spc="-65" dirty="0">
                <a:latin typeface="Tahoma"/>
                <a:cs typeface="Tahoma"/>
              </a:rPr>
              <a:t>issue </a:t>
            </a:r>
            <a:r>
              <a:rPr sz="3600" b="1" spc="25" dirty="0">
                <a:latin typeface="Tahoma"/>
                <a:cs typeface="Tahoma"/>
              </a:rPr>
              <a:t>of </a:t>
            </a:r>
            <a:r>
              <a:rPr sz="3600" b="1" spc="-75" dirty="0">
                <a:latin typeface="Tahoma"/>
                <a:cs typeface="Tahoma"/>
              </a:rPr>
              <a:t>energy </a:t>
            </a:r>
            <a:r>
              <a:rPr sz="3600" b="1" spc="-10" dirty="0">
                <a:latin typeface="Tahoma"/>
                <a:cs typeface="Tahoma"/>
              </a:rPr>
              <a:t>efficiency. </a:t>
            </a:r>
            <a:r>
              <a:rPr sz="3600" b="1" spc="-1160" dirty="0">
                <a:latin typeface="Tahoma"/>
                <a:cs typeface="Tahoma"/>
              </a:rPr>
              <a:t> </a:t>
            </a:r>
            <a:r>
              <a:rPr sz="3600" b="1" spc="-55" dirty="0">
                <a:latin typeface="Tahoma"/>
                <a:cs typeface="Tahoma"/>
              </a:rPr>
              <a:t>The</a:t>
            </a:r>
            <a:r>
              <a:rPr sz="3600" b="1" spc="-165" dirty="0">
                <a:latin typeface="Tahoma"/>
                <a:cs typeface="Tahoma"/>
              </a:rPr>
              <a:t> </a:t>
            </a:r>
            <a:r>
              <a:rPr sz="3600" b="1" spc="-15" dirty="0">
                <a:latin typeface="Tahoma"/>
                <a:cs typeface="Tahoma"/>
              </a:rPr>
              <a:t>Portable</a:t>
            </a:r>
            <a:r>
              <a:rPr sz="3600" b="1" spc="-160" dirty="0">
                <a:latin typeface="Tahoma"/>
                <a:cs typeface="Tahoma"/>
              </a:rPr>
              <a:t> </a:t>
            </a:r>
            <a:r>
              <a:rPr sz="3600" b="1" spc="-30" dirty="0">
                <a:latin typeface="Tahoma"/>
                <a:cs typeface="Tahoma"/>
              </a:rPr>
              <a:t>Chair</a:t>
            </a:r>
            <a:r>
              <a:rPr sz="3600" b="1" spc="-160" dirty="0">
                <a:latin typeface="Tahoma"/>
                <a:cs typeface="Tahoma"/>
              </a:rPr>
              <a:t> </a:t>
            </a:r>
            <a:r>
              <a:rPr sz="3600" b="1" spc="-60" dirty="0">
                <a:latin typeface="Tahoma"/>
                <a:cs typeface="Tahoma"/>
              </a:rPr>
              <a:t>is</a:t>
            </a:r>
            <a:r>
              <a:rPr sz="3600" b="1" spc="-160" dirty="0">
                <a:latin typeface="Tahoma"/>
                <a:cs typeface="Tahoma"/>
              </a:rPr>
              <a:t> </a:t>
            </a:r>
            <a:r>
              <a:rPr sz="3600" b="1" spc="-80" dirty="0">
                <a:latin typeface="Tahoma"/>
                <a:cs typeface="Tahoma"/>
              </a:rPr>
              <a:t>like</a:t>
            </a:r>
            <a:r>
              <a:rPr sz="3600" b="1" spc="-160" dirty="0">
                <a:latin typeface="Tahoma"/>
                <a:cs typeface="Tahoma"/>
              </a:rPr>
              <a:t> </a:t>
            </a:r>
            <a:r>
              <a:rPr sz="3600" b="1" spc="-125" dirty="0">
                <a:latin typeface="Tahoma"/>
                <a:cs typeface="Tahoma"/>
              </a:rPr>
              <a:t>a</a:t>
            </a:r>
            <a:r>
              <a:rPr sz="3600" b="1" spc="-165" dirty="0">
                <a:latin typeface="Tahoma"/>
                <a:cs typeface="Tahoma"/>
              </a:rPr>
              <a:t> </a:t>
            </a:r>
            <a:r>
              <a:rPr sz="3600" b="1" spc="-15" dirty="0">
                <a:latin typeface="Tahoma"/>
                <a:cs typeface="Tahoma"/>
              </a:rPr>
              <a:t>mobile</a:t>
            </a:r>
            <a:r>
              <a:rPr sz="3600" b="1" spc="-160" dirty="0">
                <a:latin typeface="Tahoma"/>
                <a:cs typeface="Tahoma"/>
              </a:rPr>
              <a:t> </a:t>
            </a:r>
            <a:r>
              <a:rPr sz="3600" b="1" spc="-70" dirty="0">
                <a:latin typeface="Tahoma"/>
                <a:cs typeface="Tahoma"/>
              </a:rPr>
              <a:t>exoskeleton</a:t>
            </a:r>
            <a:r>
              <a:rPr sz="3600" b="1" spc="-160" dirty="0">
                <a:latin typeface="Tahoma"/>
                <a:cs typeface="Tahoma"/>
              </a:rPr>
              <a:t> </a:t>
            </a:r>
            <a:r>
              <a:rPr sz="3600" b="1" spc="-40" dirty="0">
                <a:latin typeface="Tahoma"/>
                <a:cs typeface="Tahoma"/>
              </a:rPr>
              <a:t>that</a:t>
            </a:r>
            <a:r>
              <a:rPr sz="3600" b="1" spc="-160" dirty="0">
                <a:latin typeface="Tahoma"/>
                <a:cs typeface="Tahoma"/>
              </a:rPr>
              <a:t> </a:t>
            </a:r>
            <a:r>
              <a:rPr sz="3600" b="1" spc="-90" dirty="0">
                <a:latin typeface="Tahoma"/>
                <a:cs typeface="Tahoma"/>
              </a:rPr>
              <a:t>allows</a:t>
            </a:r>
            <a:r>
              <a:rPr sz="3600" b="1" spc="-160" dirty="0">
                <a:latin typeface="Tahoma"/>
                <a:cs typeface="Tahoma"/>
              </a:rPr>
              <a:t> </a:t>
            </a:r>
            <a:r>
              <a:rPr sz="3600" b="1" spc="15" dirty="0">
                <a:latin typeface="Tahoma"/>
                <a:cs typeface="Tahoma"/>
              </a:rPr>
              <a:t>people </a:t>
            </a:r>
            <a:r>
              <a:rPr sz="3600" b="1" spc="-1160" dirty="0">
                <a:latin typeface="Tahoma"/>
                <a:cs typeface="Tahoma"/>
              </a:rPr>
              <a:t> </a:t>
            </a:r>
            <a:r>
              <a:rPr sz="3600" b="1" spc="20" dirty="0">
                <a:latin typeface="Tahoma"/>
                <a:cs typeface="Tahoma"/>
              </a:rPr>
              <a:t>to</a:t>
            </a:r>
            <a:r>
              <a:rPr sz="3600" b="1" spc="-235" dirty="0">
                <a:latin typeface="Tahoma"/>
                <a:cs typeface="Tahoma"/>
              </a:rPr>
              <a:t> </a:t>
            </a:r>
            <a:r>
              <a:rPr sz="3600" b="1" spc="-40" dirty="0">
                <a:latin typeface="Tahoma"/>
                <a:cs typeface="Tahoma"/>
              </a:rPr>
              <a:t>sit</a:t>
            </a:r>
            <a:r>
              <a:rPr sz="3600" b="1" spc="-229" dirty="0">
                <a:latin typeface="Tahoma"/>
                <a:cs typeface="Tahoma"/>
              </a:rPr>
              <a:t> </a:t>
            </a:r>
            <a:r>
              <a:rPr sz="3600" b="1" spc="-100" dirty="0">
                <a:latin typeface="Tahoma"/>
                <a:cs typeface="Tahoma"/>
              </a:rPr>
              <a:t>anywhere.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48400" y="571500"/>
            <a:ext cx="57226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75" dirty="0"/>
              <a:t>MOTIVATION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897</Words>
  <Application>Microsoft Office PowerPoint</Application>
  <PresentationFormat>Custom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Cambria</vt:lpstr>
      <vt:lpstr>Georgia</vt:lpstr>
      <vt:lpstr>Lucida Sans Unicode</vt:lpstr>
      <vt:lpstr>Microsoft Sans Serif</vt:lpstr>
      <vt:lpstr>Tahoma</vt:lpstr>
      <vt:lpstr>Trebuchet MS</vt:lpstr>
      <vt:lpstr>Wingdings</vt:lpstr>
      <vt:lpstr>Office Theme</vt:lpstr>
      <vt:lpstr>I N V I S I B L E E XO S K E L E T O N F O R</vt:lpstr>
      <vt:lpstr>ABSTRACT</vt:lpstr>
      <vt:lpstr>INTRODUCTION</vt:lpstr>
      <vt:lpstr>LITERATURE REVIEW MATRIX</vt:lpstr>
      <vt:lpstr>PowerPoint Presentation</vt:lpstr>
      <vt:lpstr>PowerPoint Presentation</vt:lpstr>
      <vt:lpstr>PowerPoint Presentation</vt:lpstr>
      <vt:lpstr>SOCIAL RELEVANCE</vt:lpstr>
      <vt:lpstr>MOTIVATION</vt:lpstr>
      <vt:lpstr>OBJECTIVES</vt:lpstr>
      <vt:lpstr>SYSTEM MODEL:</vt:lpstr>
      <vt:lpstr>b) PROPOSED SYSTEM</vt:lpstr>
      <vt:lpstr>FUNCTIONAL BLOCK DIAGRAM</vt:lpstr>
      <vt:lpstr>METHODOLOGY</vt:lpstr>
      <vt:lpstr>REQUIREMENT ANALYSIS</vt:lpstr>
      <vt:lpstr>ACTION PLAN</vt:lpstr>
      <vt:lpstr>REFERENCE</vt:lpstr>
      <vt:lpstr>REFERENCE</vt:lpstr>
      <vt:lpstr>"THE SOUL BECOMES PRUDENT BY  SITTING AND BEING QUIET."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PDP</dc:title>
  <dc:creator>meera sri</dc:creator>
  <cp:keywords>DAFORePpolk,BAEcpw4XBtQ</cp:keywords>
  <cp:lastModifiedBy>User</cp:lastModifiedBy>
  <cp:revision>2</cp:revision>
  <dcterms:created xsi:type="dcterms:W3CDTF">2023-02-19T12:24:08Z</dcterms:created>
  <dcterms:modified xsi:type="dcterms:W3CDTF">2023-02-19T12:35:19Z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2023-02-19T00:00:00Z</vt:filetime>
  </property>
  <property fmtid="{D5CDD505-2E9C-101B-9397-08002B2CF9AE}" pid="3" name="Creator">
    <vt:lpwstr>Canva</vt:lpwstr>
  </property>
  <property fmtid="{D5CDD505-2E9C-101B-9397-08002B2CF9AE}" pid="4" name="LastSaved">
    <vt:filetime>2023-02-19T00:00:00Z</vt:filetime>
  </property>
</Properties>
</file>